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64" r:id="rId10"/>
    <p:sldId id="265" r:id="rId11"/>
    <p:sldId id="266" r:id="rId12"/>
    <p:sldId id="267" r:id="rId13"/>
    <p:sldId id="270" r:id="rId14"/>
    <p:sldId id="268" r:id="rId15"/>
    <p:sldId id="271" r:id="rId16"/>
    <p:sldId id="284" r:id="rId17"/>
    <p:sldId id="285" r:id="rId18"/>
    <p:sldId id="274" r:id="rId19"/>
    <p:sldId id="286" r:id="rId20"/>
    <p:sldId id="287" r:id="rId21"/>
    <p:sldId id="277" r:id="rId22"/>
    <p:sldId id="288" r:id="rId23"/>
    <p:sldId id="289" r:id="rId24"/>
    <p:sldId id="280" r:id="rId25"/>
    <p:sldId id="290" r:id="rId26"/>
    <p:sldId id="291" r:id="rId27"/>
    <p:sldId id="256" r:id="rId28"/>
    <p:sldId id="269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656"/>
    <a:srgbClr val="FDDE00"/>
    <a:srgbClr val="FFDE00"/>
    <a:srgbClr val="EA990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7547F-5B53-4FB1-9FCB-04DEF3AD7578}" v="2" dt="2023-10-01T14:22:14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sbeth Mol" userId="882d08f6ccbf8986" providerId="LiveId" clId="{5C37547F-5B53-4FB1-9FCB-04DEF3AD7578}"/>
    <pc:docChg chg="modSld">
      <pc:chgData name="Liesbeth Mol" userId="882d08f6ccbf8986" providerId="LiveId" clId="{5C37547F-5B53-4FB1-9FCB-04DEF3AD7578}" dt="2023-10-01T14:22:14.494" v="9"/>
      <pc:docMkLst>
        <pc:docMk/>
      </pc:docMkLst>
      <pc:sldChg chg="addSp mod">
        <pc:chgData name="Liesbeth Mol" userId="882d08f6ccbf8986" providerId="LiveId" clId="{5C37547F-5B53-4FB1-9FCB-04DEF3AD7578}" dt="2023-10-01T14:15:07.753" v="7" actId="9405"/>
        <pc:sldMkLst>
          <pc:docMk/>
          <pc:sldMk cId="1579409662" sldId="259"/>
        </pc:sldMkLst>
        <pc:inkChg chg="add">
          <ac:chgData name="Liesbeth Mol" userId="882d08f6ccbf8986" providerId="LiveId" clId="{5C37547F-5B53-4FB1-9FCB-04DEF3AD7578}" dt="2023-10-01T14:14:12.326" v="0" actId="9405"/>
          <ac:inkMkLst>
            <pc:docMk/>
            <pc:sldMk cId="1579409662" sldId="259"/>
            <ac:inkMk id="5" creationId="{A8856A8D-E47A-A21D-0B07-DB4593188CE9}"/>
          </ac:inkMkLst>
        </pc:inkChg>
        <pc:inkChg chg="add">
          <ac:chgData name="Liesbeth Mol" userId="882d08f6ccbf8986" providerId="LiveId" clId="{5C37547F-5B53-4FB1-9FCB-04DEF3AD7578}" dt="2023-10-01T14:14:19.651" v="1" actId="9405"/>
          <ac:inkMkLst>
            <pc:docMk/>
            <pc:sldMk cId="1579409662" sldId="259"/>
            <ac:inkMk id="6" creationId="{C6316B57-897F-2871-3597-326B34B23B42}"/>
          </ac:inkMkLst>
        </pc:inkChg>
        <pc:inkChg chg="add">
          <ac:chgData name="Liesbeth Mol" userId="882d08f6ccbf8986" providerId="LiveId" clId="{5C37547F-5B53-4FB1-9FCB-04DEF3AD7578}" dt="2023-10-01T14:14:33.633" v="2" actId="9405"/>
          <ac:inkMkLst>
            <pc:docMk/>
            <pc:sldMk cId="1579409662" sldId="259"/>
            <ac:inkMk id="7" creationId="{DD4DB9C6-6233-C792-7CC2-2A6569E95FBE}"/>
          </ac:inkMkLst>
        </pc:inkChg>
        <pc:inkChg chg="add">
          <ac:chgData name="Liesbeth Mol" userId="882d08f6ccbf8986" providerId="LiveId" clId="{5C37547F-5B53-4FB1-9FCB-04DEF3AD7578}" dt="2023-10-01T14:14:39.161" v="3" actId="9405"/>
          <ac:inkMkLst>
            <pc:docMk/>
            <pc:sldMk cId="1579409662" sldId="259"/>
            <ac:inkMk id="8" creationId="{9FD62F11-CAAD-96F5-E1BA-F8A734CCA260}"/>
          </ac:inkMkLst>
        </pc:inkChg>
        <pc:inkChg chg="add">
          <ac:chgData name="Liesbeth Mol" userId="882d08f6ccbf8986" providerId="LiveId" clId="{5C37547F-5B53-4FB1-9FCB-04DEF3AD7578}" dt="2023-10-01T14:14:46.833" v="4" actId="9405"/>
          <ac:inkMkLst>
            <pc:docMk/>
            <pc:sldMk cId="1579409662" sldId="259"/>
            <ac:inkMk id="9" creationId="{B78CA479-112B-789A-E4B1-3F5FA4CE5BDA}"/>
          </ac:inkMkLst>
        </pc:inkChg>
        <pc:inkChg chg="add">
          <ac:chgData name="Liesbeth Mol" userId="882d08f6ccbf8986" providerId="LiveId" clId="{5C37547F-5B53-4FB1-9FCB-04DEF3AD7578}" dt="2023-10-01T14:14:51.905" v="5" actId="9405"/>
          <ac:inkMkLst>
            <pc:docMk/>
            <pc:sldMk cId="1579409662" sldId="259"/>
            <ac:inkMk id="10" creationId="{1ECB1721-968E-0B10-743F-E5C6FD85911D}"/>
          </ac:inkMkLst>
        </pc:inkChg>
        <pc:inkChg chg="add">
          <ac:chgData name="Liesbeth Mol" userId="882d08f6ccbf8986" providerId="LiveId" clId="{5C37547F-5B53-4FB1-9FCB-04DEF3AD7578}" dt="2023-10-01T14:14:58.506" v="6" actId="9405"/>
          <ac:inkMkLst>
            <pc:docMk/>
            <pc:sldMk cId="1579409662" sldId="259"/>
            <ac:inkMk id="11" creationId="{8F971EBA-2D4C-ED1A-3DD6-0E154C6425D8}"/>
          </ac:inkMkLst>
        </pc:inkChg>
        <pc:inkChg chg="add">
          <ac:chgData name="Liesbeth Mol" userId="882d08f6ccbf8986" providerId="LiveId" clId="{5C37547F-5B53-4FB1-9FCB-04DEF3AD7578}" dt="2023-10-01T14:15:07.753" v="7" actId="9405"/>
          <ac:inkMkLst>
            <pc:docMk/>
            <pc:sldMk cId="1579409662" sldId="259"/>
            <ac:inkMk id="12" creationId="{88C96705-48A8-780B-BC22-6667BD0B5A7B}"/>
          </ac:inkMkLst>
        </pc:inkChg>
      </pc:sldChg>
      <pc:sldChg chg="modSp">
        <pc:chgData name="Liesbeth Mol" userId="882d08f6ccbf8986" providerId="LiveId" clId="{5C37547F-5B53-4FB1-9FCB-04DEF3AD7578}" dt="2023-10-01T14:22:14.494" v="9"/>
        <pc:sldMkLst>
          <pc:docMk/>
          <pc:sldMk cId="2255302090" sldId="264"/>
        </pc:sldMkLst>
        <pc:spChg chg="mod">
          <ac:chgData name="Liesbeth Mol" userId="882d08f6ccbf8986" providerId="LiveId" clId="{5C37547F-5B53-4FB1-9FCB-04DEF3AD7578}" dt="2023-10-01T14:22:14.494" v="9"/>
          <ac:spMkLst>
            <pc:docMk/>
            <pc:sldMk cId="2255302090" sldId="264"/>
            <ac:spMk id="2" creationId="{A82AE482-378D-33E8-0C1A-2094F9103F63}"/>
          </ac:spMkLst>
        </pc:spChg>
      </pc:sldChg>
    </pc:docChg>
  </pc:docChgLst>
  <pc:docChgLst>
    <pc:chgData name="Liesbeth Mol" userId="882d08f6ccbf8986" providerId="LiveId" clId="{31F4D22F-186E-410E-9259-7DC4A7E82844}"/>
    <pc:docChg chg="undo custSel addSld delSld modSld modMainMaster">
      <pc:chgData name="Liesbeth Mol" userId="882d08f6ccbf8986" providerId="LiveId" clId="{31F4D22F-186E-410E-9259-7DC4A7E82844}" dt="2023-09-10T14:04:11.504" v="1250" actId="1037"/>
      <pc:docMkLst>
        <pc:docMk/>
      </pc:docMkLst>
      <pc:sldChg chg="delSp modSp add mod setBg delDesignElem">
        <pc:chgData name="Liesbeth Mol" userId="882d08f6ccbf8986" providerId="LiveId" clId="{31F4D22F-186E-410E-9259-7DC4A7E82844}" dt="2023-09-10T14:00:13.225" v="1198" actId="478"/>
        <pc:sldMkLst>
          <pc:docMk/>
          <pc:sldMk cId="1162959442" sldId="256"/>
        </pc:sldMkLst>
        <pc:spChg chg="mod">
          <ac:chgData name="Liesbeth Mol" userId="882d08f6ccbf8986" providerId="LiveId" clId="{31F4D22F-186E-410E-9259-7DC4A7E82844}" dt="2023-09-10T14:00:09.628" v="1197" actId="113"/>
          <ac:spMkLst>
            <pc:docMk/>
            <pc:sldMk cId="1162959442" sldId="256"/>
            <ac:spMk id="2" creationId="{00000000-0000-0000-0000-000000000000}"/>
          </ac:spMkLst>
        </pc:spChg>
        <pc:spChg chg="del">
          <ac:chgData name="Liesbeth Mol" userId="882d08f6ccbf8986" providerId="LiveId" clId="{31F4D22F-186E-410E-9259-7DC4A7E82844}" dt="2023-09-10T14:00:13.225" v="1198" actId="478"/>
          <ac:spMkLst>
            <pc:docMk/>
            <pc:sldMk cId="1162959442" sldId="256"/>
            <ac:spMk id="3" creationId="{00000000-0000-0000-0000-000000000000}"/>
          </ac:spMkLst>
        </pc:spChg>
        <pc:spChg chg="del">
          <ac:chgData name="Liesbeth Mol" userId="882d08f6ccbf8986" providerId="LiveId" clId="{31F4D22F-186E-410E-9259-7DC4A7E82844}" dt="2023-09-10T13:59:28.419" v="1178"/>
          <ac:spMkLst>
            <pc:docMk/>
            <pc:sldMk cId="1162959442" sldId="256"/>
            <ac:spMk id="9" creationId="{C1DD1A8A-57D5-4A81-AD04-532B043C5611}"/>
          </ac:spMkLst>
        </pc:spChg>
        <pc:spChg chg="del">
          <ac:chgData name="Liesbeth Mol" userId="882d08f6ccbf8986" providerId="LiveId" clId="{31F4D22F-186E-410E-9259-7DC4A7E82844}" dt="2023-09-10T13:59:28.419" v="1178"/>
          <ac:spMkLst>
            <pc:docMk/>
            <pc:sldMk cId="1162959442" sldId="256"/>
            <ac:spMk id="11" creationId="{007891EC-4501-44ED-A8C8-B11B6DB767AB}"/>
          </ac:spMkLst>
        </pc:spChg>
      </pc:sldChg>
      <pc:sldChg chg="addSp delSp modSp del mod setBg">
        <pc:chgData name="Liesbeth Mol" userId="882d08f6ccbf8986" providerId="LiveId" clId="{31F4D22F-186E-410E-9259-7DC4A7E82844}" dt="2023-09-10T13:55:27.416" v="1170" actId="47"/>
        <pc:sldMkLst>
          <pc:docMk/>
          <pc:sldMk cId="3195978473" sldId="256"/>
        </pc:sldMkLst>
        <pc:spChg chg="mod">
          <ac:chgData name="Liesbeth Mol" userId="882d08f6ccbf8986" providerId="LiveId" clId="{31F4D22F-186E-410E-9259-7DC4A7E82844}" dt="2023-09-10T13:49:06.010" v="1081" actId="14100"/>
          <ac:spMkLst>
            <pc:docMk/>
            <pc:sldMk cId="3195978473" sldId="256"/>
            <ac:spMk id="2" creationId="{3341A7E7-3700-FA3F-893B-64AA3F66919E}"/>
          </ac:spMkLst>
        </pc:spChg>
        <pc:spChg chg="del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17" creationId="{06DA9DF9-31F7-4056-B42E-878CC92417B8}"/>
          </ac:spMkLst>
        </pc:spChg>
        <pc:spChg chg="add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22" creationId="{9B7AD9F6-8CE7-4299-8FC6-328F4DCD3FF9}"/>
          </ac:spMkLst>
        </pc:spChg>
        <pc:spChg chg="add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24" creationId="{F49775AF-8896-43EE-92C6-83497D6DC56F}"/>
          </ac:spMkLst>
        </pc:spChg>
        <pc:picChg chg="add del mod">
          <ac:chgData name="Liesbeth Mol" userId="882d08f6ccbf8986" providerId="LiveId" clId="{31F4D22F-186E-410E-9259-7DC4A7E82844}" dt="2023-09-10T13:48:51.597" v="1070" actId="478"/>
          <ac:picMkLst>
            <pc:docMk/>
            <pc:sldMk cId="3195978473" sldId="256"/>
            <ac:picMk id="4" creationId="{BF744F9F-FC23-307D-244B-94A8A1F70772}"/>
          </ac:picMkLst>
        </pc:picChg>
        <pc:picChg chg="del mod">
          <ac:chgData name="Liesbeth Mol" userId="882d08f6ccbf8986" providerId="LiveId" clId="{31F4D22F-186E-410E-9259-7DC4A7E82844}" dt="2023-06-29T14:58:55.468" v="368" actId="478"/>
          <ac:picMkLst>
            <pc:docMk/>
            <pc:sldMk cId="3195978473" sldId="256"/>
            <ac:picMk id="9" creationId="{6D91795E-9624-4FD1-AA6C-0CDC7E32BFC7}"/>
          </ac:picMkLst>
        </pc:picChg>
        <pc:picChg chg="del mod">
          <ac:chgData name="Liesbeth Mol" userId="882d08f6ccbf8986" providerId="LiveId" clId="{31F4D22F-186E-410E-9259-7DC4A7E82844}" dt="2023-06-29T15:05:46.834" v="753" actId="478"/>
          <ac:picMkLst>
            <pc:docMk/>
            <pc:sldMk cId="3195978473" sldId="256"/>
            <ac:picMk id="11" creationId="{671D9D89-F92C-E2C7-4AF3-C13B49606049}"/>
          </ac:picMkLst>
        </pc:picChg>
      </pc:sldChg>
      <pc:sldChg chg="addSp delSp modSp mod setBg">
        <pc:chgData name="Liesbeth Mol" userId="882d08f6ccbf8986" providerId="LiveId" clId="{31F4D22F-186E-410E-9259-7DC4A7E82844}" dt="2023-09-10T13:55:57.602" v="1175"/>
        <pc:sldMkLst>
          <pc:docMk/>
          <pc:sldMk cId="3982634663" sldId="257"/>
        </pc:sldMkLst>
        <pc:picChg chg="del">
          <ac:chgData name="Liesbeth Mol" userId="882d08f6ccbf8986" providerId="LiveId" clId="{31F4D22F-186E-410E-9259-7DC4A7E82844}" dt="2023-06-29T15:00:34.919" v="381" actId="478"/>
          <ac:picMkLst>
            <pc:docMk/>
            <pc:sldMk cId="3982634663" sldId="257"/>
            <ac:picMk id="3" creationId="{5D6A5B4C-7CBA-5D47-6DB1-9A6617FF21EE}"/>
          </ac:picMkLst>
        </pc:picChg>
        <pc:picChg chg="del">
          <ac:chgData name="Liesbeth Mol" userId="882d08f6ccbf8986" providerId="LiveId" clId="{31F4D22F-186E-410E-9259-7DC4A7E82844}" dt="2023-06-29T15:05:50.801" v="754" actId="478"/>
          <ac:picMkLst>
            <pc:docMk/>
            <pc:sldMk cId="3982634663" sldId="257"/>
            <ac:picMk id="5" creationId="{B5237D08-1C82-B0AF-6E74-514BADE41962}"/>
          </ac:picMkLst>
        </pc:picChg>
        <pc:picChg chg="add mod">
          <ac:chgData name="Liesbeth Mol" userId="882d08f6ccbf8986" providerId="LiveId" clId="{31F4D22F-186E-410E-9259-7DC4A7E82844}" dt="2023-06-29T15:00:58.493" v="388" actId="1076"/>
          <ac:picMkLst>
            <pc:docMk/>
            <pc:sldMk cId="3982634663" sldId="257"/>
            <ac:picMk id="6" creationId="{0DC3FA97-5889-261E-D850-B04158FFDEEE}"/>
          </ac:picMkLst>
        </pc:picChg>
      </pc:sldChg>
      <pc:sldChg chg="delSp modSp mod setBg">
        <pc:chgData name="Liesbeth Mol" userId="882d08f6ccbf8986" providerId="LiveId" clId="{31F4D22F-186E-410E-9259-7DC4A7E82844}" dt="2023-06-29T15:18:47.206" v="961"/>
        <pc:sldMkLst>
          <pc:docMk/>
          <pc:sldMk cId="2458988804" sldId="258"/>
        </pc:sldMkLst>
        <pc:spChg chg="mod">
          <ac:chgData name="Liesbeth Mol" userId="882d08f6ccbf8986" providerId="LiveId" clId="{31F4D22F-186E-410E-9259-7DC4A7E82844}" dt="2023-06-29T15:04:42.067" v="741" actId="1076"/>
          <ac:spMkLst>
            <pc:docMk/>
            <pc:sldMk cId="2458988804" sldId="258"/>
            <ac:spMk id="4" creationId="{B9961551-A8CF-9BE7-92C6-B96C642418A0}"/>
          </ac:spMkLst>
        </pc:spChg>
        <pc:spChg chg="mod">
          <ac:chgData name="Liesbeth Mol" userId="882d08f6ccbf8986" providerId="LiveId" clId="{31F4D22F-186E-410E-9259-7DC4A7E82844}" dt="2023-06-29T15:04:45.207" v="742" actId="1076"/>
          <ac:spMkLst>
            <pc:docMk/>
            <pc:sldMk cId="2458988804" sldId="258"/>
            <ac:spMk id="5" creationId="{94A34A81-711C-56D2-A554-100FA3E1EFC4}"/>
          </ac:spMkLst>
        </pc:spChg>
        <pc:spChg chg="mod">
          <ac:chgData name="Liesbeth Mol" userId="882d08f6ccbf8986" providerId="LiveId" clId="{31F4D22F-186E-410E-9259-7DC4A7E82844}" dt="2023-06-29T15:04:48.179" v="743" actId="1076"/>
          <ac:spMkLst>
            <pc:docMk/>
            <pc:sldMk cId="2458988804" sldId="258"/>
            <ac:spMk id="6" creationId="{0CA17C4C-F9C3-9DDA-3643-61BF516E2769}"/>
          </ac:spMkLst>
        </pc:spChg>
        <pc:spChg chg="mod">
          <ac:chgData name="Liesbeth Mol" userId="882d08f6ccbf8986" providerId="LiveId" clId="{31F4D22F-186E-410E-9259-7DC4A7E82844}" dt="2023-06-29T15:04:51.318" v="744" actId="1076"/>
          <ac:spMkLst>
            <pc:docMk/>
            <pc:sldMk cId="2458988804" sldId="258"/>
            <ac:spMk id="7" creationId="{A4BB99C2-67DF-267C-C265-DE03A63D5937}"/>
          </ac:spMkLst>
        </pc:spChg>
        <pc:spChg chg="mod">
          <ac:chgData name="Liesbeth Mol" userId="882d08f6ccbf8986" providerId="LiveId" clId="{31F4D22F-186E-410E-9259-7DC4A7E82844}" dt="2023-06-29T15:04:53.913" v="745" actId="1076"/>
          <ac:spMkLst>
            <pc:docMk/>
            <pc:sldMk cId="2458988804" sldId="258"/>
            <ac:spMk id="8" creationId="{03B08D1D-DDE5-FC5B-22B5-E044F79A90DE}"/>
          </ac:spMkLst>
        </pc:spChg>
        <pc:spChg chg="mod">
          <ac:chgData name="Liesbeth Mol" userId="882d08f6ccbf8986" providerId="LiveId" clId="{31F4D22F-186E-410E-9259-7DC4A7E82844}" dt="2023-06-29T15:04:57.634" v="746" actId="1076"/>
          <ac:spMkLst>
            <pc:docMk/>
            <pc:sldMk cId="2458988804" sldId="258"/>
            <ac:spMk id="9" creationId="{28E6DD66-BD83-BB78-43C2-83C796393D93}"/>
          </ac:spMkLst>
        </pc:spChg>
        <pc:spChg chg="mod">
          <ac:chgData name="Liesbeth Mol" userId="882d08f6ccbf8986" providerId="LiveId" clId="{31F4D22F-186E-410E-9259-7DC4A7E82844}" dt="2023-06-29T15:05:02.467" v="747" actId="1076"/>
          <ac:spMkLst>
            <pc:docMk/>
            <pc:sldMk cId="2458988804" sldId="258"/>
            <ac:spMk id="10" creationId="{39347D68-26EE-F6FD-109A-9DFFC5DD0E02}"/>
          </ac:spMkLst>
        </pc:spChg>
        <pc:spChg chg="mod">
          <ac:chgData name="Liesbeth Mol" userId="882d08f6ccbf8986" providerId="LiveId" clId="{31F4D22F-186E-410E-9259-7DC4A7E82844}" dt="2023-06-29T15:02:51.621" v="418" actId="1076"/>
          <ac:spMkLst>
            <pc:docMk/>
            <pc:sldMk cId="2458988804" sldId="258"/>
            <ac:spMk id="11" creationId="{35B2BB0D-8076-970D-6C97-A129A211F244}"/>
          </ac:spMkLst>
        </pc:spChg>
        <pc:picChg chg="mod">
          <ac:chgData name="Liesbeth Mol" userId="882d08f6ccbf8986" providerId="LiveId" clId="{31F4D22F-186E-410E-9259-7DC4A7E82844}" dt="2023-06-29T15:04:37.545" v="740" actId="1037"/>
          <ac:picMkLst>
            <pc:docMk/>
            <pc:sldMk cId="2458988804" sldId="258"/>
            <ac:picMk id="3" creationId="{6E2B93FF-FBF3-1FDD-6012-2FB798A5F069}"/>
          </ac:picMkLst>
        </pc:picChg>
        <pc:picChg chg="del mod">
          <ac:chgData name="Liesbeth Mol" userId="882d08f6ccbf8986" providerId="LiveId" clId="{31F4D22F-186E-410E-9259-7DC4A7E82844}" dt="2023-06-29T15:05:53.984" v="755" actId="478"/>
          <ac:picMkLst>
            <pc:docMk/>
            <pc:sldMk cId="2458988804" sldId="258"/>
            <ac:picMk id="12" creationId="{D518F045-B1D1-9D3C-7C72-78E66ED0244D}"/>
          </ac:picMkLst>
        </pc:picChg>
      </pc:sldChg>
      <pc:sldChg chg="addSp modSp mod setBg">
        <pc:chgData name="Liesbeth Mol" userId="882d08f6ccbf8986" providerId="LiveId" clId="{31F4D22F-186E-410E-9259-7DC4A7E82844}" dt="2023-06-29T15:18:47.206" v="961"/>
        <pc:sldMkLst>
          <pc:docMk/>
          <pc:sldMk cId="1579409662" sldId="259"/>
        </pc:sldMkLst>
        <pc:spChg chg="add mod">
          <ac:chgData name="Liesbeth Mol" userId="882d08f6ccbf8986" providerId="LiveId" clId="{31F4D22F-186E-410E-9259-7DC4A7E82844}" dt="2023-06-26T12:52:55.715" v="222" actId="122"/>
          <ac:spMkLst>
            <pc:docMk/>
            <pc:sldMk cId="1579409662" sldId="259"/>
            <ac:spMk id="2" creationId="{65E21DAC-B619-82B3-0533-CA1450675130}"/>
          </ac:spMkLst>
        </pc:spChg>
        <pc:spChg chg="mod">
          <ac:chgData name="Liesbeth Mol" userId="882d08f6ccbf8986" providerId="LiveId" clId="{31F4D22F-186E-410E-9259-7DC4A7E82844}" dt="2023-06-29T15:06:11.331" v="758" actId="1076"/>
          <ac:spMkLst>
            <pc:docMk/>
            <pc:sldMk cId="1579409662" sldId="259"/>
            <ac:spMk id="4" creationId="{0791AD66-BD62-6981-19B2-8876EB206772}"/>
          </ac:spMkLst>
        </pc:spChg>
        <pc:picChg chg="mod">
          <ac:chgData name="Liesbeth Mol" userId="882d08f6ccbf8986" providerId="LiveId" clId="{31F4D22F-186E-410E-9259-7DC4A7E82844}" dt="2023-06-29T15:06:04.955" v="757" actId="1076"/>
          <ac:picMkLst>
            <pc:docMk/>
            <pc:sldMk cId="1579409662" sldId="259"/>
            <ac:picMk id="3" creationId="{B9F5C340-4A1C-192E-DDEE-F43A0765F73B}"/>
          </ac:picMkLst>
        </pc:picChg>
      </pc:sldChg>
      <pc:sldChg chg="delSp modSp mod setBg">
        <pc:chgData name="Liesbeth Mol" userId="882d08f6ccbf8986" providerId="LiveId" clId="{31F4D22F-186E-410E-9259-7DC4A7E82844}" dt="2023-06-29T15:18:47.206" v="961"/>
        <pc:sldMkLst>
          <pc:docMk/>
          <pc:sldMk cId="3800574589" sldId="260"/>
        </pc:sldMkLst>
        <pc:picChg chg="mod">
          <ac:chgData name="Liesbeth Mol" userId="882d08f6ccbf8986" providerId="LiveId" clId="{31F4D22F-186E-410E-9259-7DC4A7E82844}" dt="2023-06-29T15:06:20.160" v="759" actId="1076"/>
          <ac:picMkLst>
            <pc:docMk/>
            <pc:sldMk cId="3800574589" sldId="260"/>
            <ac:picMk id="3" creationId="{7D225ABC-0F90-367E-87FF-900D3A514027}"/>
          </ac:picMkLst>
        </pc:picChg>
        <pc:picChg chg="del mod">
          <ac:chgData name="Liesbeth Mol" userId="882d08f6ccbf8986" providerId="LiveId" clId="{31F4D22F-186E-410E-9259-7DC4A7E82844}" dt="2023-06-29T15:05:39.662" v="752" actId="478"/>
          <ac:picMkLst>
            <pc:docMk/>
            <pc:sldMk cId="3800574589" sldId="260"/>
            <ac:picMk id="4" creationId="{E9E307BB-7719-A799-0CB4-35F534942C31}"/>
          </ac:picMkLst>
        </pc:picChg>
      </pc:sldChg>
      <pc:sldChg chg="delSp modSp mod setBg">
        <pc:chgData name="Liesbeth Mol" userId="882d08f6ccbf8986" providerId="LiveId" clId="{31F4D22F-186E-410E-9259-7DC4A7E82844}" dt="2023-06-29T15:18:47.206" v="961"/>
        <pc:sldMkLst>
          <pc:docMk/>
          <pc:sldMk cId="539559515" sldId="261"/>
        </pc:sldMkLst>
        <pc:spChg chg="mod">
          <ac:chgData name="Liesbeth Mol" userId="882d08f6ccbf8986" providerId="LiveId" clId="{31F4D22F-186E-410E-9259-7DC4A7E82844}" dt="2023-06-29T15:08:10.231" v="787" actId="1076"/>
          <ac:spMkLst>
            <pc:docMk/>
            <pc:sldMk cId="539559515" sldId="261"/>
            <ac:spMk id="2" creationId="{D32B1115-D742-6A6B-5ED7-0F2D31AC71F7}"/>
          </ac:spMkLst>
        </pc:spChg>
        <pc:spChg chg="mod">
          <ac:chgData name="Liesbeth Mol" userId="882d08f6ccbf8986" providerId="LiveId" clId="{31F4D22F-186E-410E-9259-7DC4A7E82844}" dt="2023-06-29T15:08:24.341" v="789" actId="1076"/>
          <ac:spMkLst>
            <pc:docMk/>
            <pc:sldMk cId="539559515" sldId="261"/>
            <ac:spMk id="15" creationId="{DFE73BAC-7503-0A57-8C8F-4EC31C30E4D2}"/>
          </ac:spMkLst>
        </pc:spChg>
        <pc:picChg chg="mod">
          <ac:chgData name="Liesbeth Mol" userId="882d08f6ccbf8986" providerId="LiveId" clId="{31F4D22F-186E-410E-9259-7DC4A7E82844}" dt="2023-06-29T15:07:43.874" v="782" actId="1076"/>
          <ac:picMkLst>
            <pc:docMk/>
            <pc:sldMk cId="539559515" sldId="261"/>
            <ac:picMk id="4" creationId="{8850A596-4315-4519-9403-C4434D2E1489}"/>
          </ac:picMkLst>
        </pc:picChg>
        <pc:picChg chg="mod">
          <ac:chgData name="Liesbeth Mol" userId="882d08f6ccbf8986" providerId="LiveId" clId="{31F4D22F-186E-410E-9259-7DC4A7E82844}" dt="2023-06-29T15:07:33.017" v="779" actId="14100"/>
          <ac:picMkLst>
            <pc:docMk/>
            <pc:sldMk cId="539559515" sldId="261"/>
            <ac:picMk id="6" creationId="{85D6466D-5C5E-E806-E2A0-3AC6A94675DF}"/>
          </ac:picMkLst>
        </pc:picChg>
        <pc:picChg chg="mod">
          <ac:chgData name="Liesbeth Mol" userId="882d08f6ccbf8986" providerId="LiveId" clId="{31F4D22F-186E-410E-9259-7DC4A7E82844}" dt="2023-06-29T15:07:37.774" v="781" actId="14100"/>
          <ac:picMkLst>
            <pc:docMk/>
            <pc:sldMk cId="539559515" sldId="261"/>
            <ac:picMk id="8" creationId="{D85E039D-EFAD-6C4A-BD1A-4287EEAC0BD0}"/>
          </ac:picMkLst>
        </pc:picChg>
        <pc:picChg chg="mod">
          <ac:chgData name="Liesbeth Mol" userId="882d08f6ccbf8986" providerId="LiveId" clId="{31F4D22F-186E-410E-9259-7DC4A7E82844}" dt="2023-06-29T15:07:59.763" v="784" actId="1076"/>
          <ac:picMkLst>
            <pc:docMk/>
            <pc:sldMk cId="539559515" sldId="261"/>
            <ac:picMk id="10" creationId="{967A041A-4BF4-8820-5CCC-AB3E2E6FBF78}"/>
          </ac:picMkLst>
        </pc:picChg>
        <pc:picChg chg="mod">
          <ac:chgData name="Liesbeth Mol" userId="882d08f6ccbf8986" providerId="LiveId" clId="{31F4D22F-186E-410E-9259-7DC4A7E82844}" dt="2023-06-29T15:07:53.426" v="783" actId="1076"/>
          <ac:picMkLst>
            <pc:docMk/>
            <pc:sldMk cId="539559515" sldId="261"/>
            <ac:picMk id="12" creationId="{E435EE37-AE94-5AB1-CD18-3715B72D5CF0}"/>
          </ac:picMkLst>
        </pc:picChg>
        <pc:picChg chg="mod">
          <ac:chgData name="Liesbeth Mol" userId="882d08f6ccbf8986" providerId="LiveId" clId="{31F4D22F-186E-410E-9259-7DC4A7E82844}" dt="2023-06-29T15:07:28.079" v="777" actId="14100"/>
          <ac:picMkLst>
            <pc:docMk/>
            <pc:sldMk cId="539559515" sldId="261"/>
            <ac:picMk id="14" creationId="{BDEA9CC7-7A70-274A-C329-5BD82A5F7789}"/>
          </ac:picMkLst>
        </pc:picChg>
        <pc:picChg chg="del">
          <ac:chgData name="Liesbeth Mol" userId="882d08f6ccbf8986" providerId="LiveId" clId="{31F4D22F-186E-410E-9259-7DC4A7E82844}" dt="2023-06-29T15:08:13.794" v="788" actId="478"/>
          <ac:picMkLst>
            <pc:docMk/>
            <pc:sldMk cId="539559515" sldId="261"/>
            <ac:picMk id="16" creationId="{1FA4936F-F148-18A1-5928-0A4E28BF7550}"/>
          </ac:picMkLst>
        </pc:picChg>
      </pc:sldChg>
      <pc:sldChg chg="delSp modSp mod setBg modAnim">
        <pc:chgData name="Liesbeth Mol" userId="882d08f6ccbf8986" providerId="LiveId" clId="{31F4D22F-186E-410E-9259-7DC4A7E82844}" dt="2023-09-10T14:04:11.504" v="1250" actId="1037"/>
        <pc:sldMkLst>
          <pc:docMk/>
          <pc:sldMk cId="1804561947" sldId="262"/>
        </pc:sldMkLst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6" creationId="{9902B4B4-8E89-0B2F-AD02-62D159B1817F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7" creationId="{7465D688-A349-62DF-14DD-49C6A2EFBFFC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8" creationId="{39E0C05A-5C5C-6B2F-88E1-648FD546D09D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9" creationId="{FB14D069-FED6-FE8C-2F7D-A4A2ED0A80ED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0" creationId="{B37C9F7C-1192-F5DE-AFAA-FD8A9CEB25A8}"/>
          </ac:spMkLst>
        </pc:spChg>
        <pc:spChg chg="mod">
          <ac:chgData name="Liesbeth Mol" userId="882d08f6ccbf8986" providerId="LiveId" clId="{31F4D22F-186E-410E-9259-7DC4A7E82844}" dt="2023-06-29T15:17:32.079" v="903"/>
          <ac:spMkLst>
            <pc:docMk/>
            <pc:sldMk cId="1804561947" sldId="262"/>
            <ac:spMk id="31" creationId="{14AFCDF0-2EB9-5ADA-F633-4DD24B564E8D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2" creationId="{D47DD51F-52F9-9F04-0B8E-BB97972D468B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3" creationId="{895480AC-34EC-9AA3-0E19-37AE97F81408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4" creationId="{574F2402-1C31-0E03-46FD-1361382494DE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5" creationId="{302268E8-CCB8-5DB1-D7D5-04B2BA4139F6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6" creationId="{CC54ED2B-2423-72B7-A3E7-FA4B45587CA4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7" creationId="{6B4DF5E6-D147-DB4C-90BE-1A3CFE68EE89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8" creationId="{F176681A-F57E-6D8E-0604-78DC5C4B9211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9" creationId="{D8277C4F-D523-B2A0-FE60-12EC3E6CAA5C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40" creationId="{D99166D6-3F45-B667-D0F3-C968D0B580EF}"/>
          </ac:spMkLst>
        </pc:spChg>
        <pc:picChg chg="mod">
          <ac:chgData name="Liesbeth Mol" userId="882d08f6ccbf8986" providerId="LiveId" clId="{31F4D22F-186E-410E-9259-7DC4A7E82844}" dt="2023-09-10T14:03:01.087" v="1217" actId="1038"/>
          <ac:picMkLst>
            <pc:docMk/>
            <pc:sldMk cId="1804561947" sldId="262"/>
            <ac:picMk id="3" creationId="{A61F2768-CEBA-03D8-D1B3-206F29F33894}"/>
          </ac:picMkLst>
        </pc:picChg>
        <pc:picChg chg="mod">
          <ac:chgData name="Liesbeth Mol" userId="882d08f6ccbf8986" providerId="LiveId" clId="{31F4D22F-186E-410E-9259-7DC4A7E82844}" dt="2023-09-10T14:03:31.456" v="1222" actId="1037"/>
          <ac:picMkLst>
            <pc:docMk/>
            <pc:sldMk cId="1804561947" sldId="262"/>
            <ac:picMk id="5" creationId="{BA0DD72C-2D51-C352-1EBB-26F372A38716}"/>
          </ac:picMkLst>
        </pc:picChg>
        <pc:picChg chg="mod">
          <ac:chgData name="Liesbeth Mol" userId="882d08f6ccbf8986" providerId="LiveId" clId="{31F4D22F-186E-410E-9259-7DC4A7E82844}" dt="2023-09-10T14:02:42.742" v="1210" actId="1076"/>
          <ac:picMkLst>
            <pc:docMk/>
            <pc:sldMk cId="1804561947" sldId="262"/>
            <ac:picMk id="7" creationId="{F896FD09-64ED-606E-8F49-92CD901BF732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9" creationId="{52A4A6C1-C0C2-5D10-FDFA-9E855EBB587A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11" creationId="{C980FB2F-2462-15FB-A85B-C1BA054B0CED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13" creationId="{FFC8B53A-C14D-A9ED-E78C-F955DC39C025}"/>
          </ac:picMkLst>
        </pc:picChg>
        <pc:picChg chg="mod">
          <ac:chgData name="Liesbeth Mol" userId="882d08f6ccbf8986" providerId="LiveId" clId="{31F4D22F-186E-410E-9259-7DC4A7E82844}" dt="2023-09-10T14:03:48.496" v="1233" actId="1037"/>
          <ac:picMkLst>
            <pc:docMk/>
            <pc:sldMk cId="1804561947" sldId="262"/>
            <ac:picMk id="15" creationId="{4DE7C694-F156-BFC0-BAC2-F05A8C700F01}"/>
          </ac:picMkLst>
        </pc:picChg>
        <pc:picChg chg="mod">
          <ac:chgData name="Liesbeth Mol" userId="882d08f6ccbf8986" providerId="LiveId" clId="{31F4D22F-186E-410E-9259-7DC4A7E82844}" dt="2023-09-10T14:04:11.504" v="1250" actId="1037"/>
          <ac:picMkLst>
            <pc:docMk/>
            <pc:sldMk cId="1804561947" sldId="262"/>
            <ac:picMk id="17" creationId="{6003A590-4221-3927-6164-8E7CB8334C16}"/>
          </ac:picMkLst>
        </pc:picChg>
        <pc:picChg chg="mod">
          <ac:chgData name="Liesbeth Mol" userId="882d08f6ccbf8986" providerId="LiveId" clId="{31F4D22F-186E-410E-9259-7DC4A7E82844}" dt="2023-09-10T14:02:34.391" v="1209" actId="1076"/>
          <ac:picMkLst>
            <pc:docMk/>
            <pc:sldMk cId="1804561947" sldId="262"/>
            <ac:picMk id="18" creationId="{5EAD2AB6-394F-3BC8-FFA6-15F3DED33A16}"/>
          </ac:picMkLst>
        </pc:picChg>
        <pc:picChg chg="mod">
          <ac:chgData name="Liesbeth Mol" userId="882d08f6ccbf8986" providerId="LiveId" clId="{31F4D22F-186E-410E-9259-7DC4A7E82844}" dt="2023-09-10T14:02:50.894" v="1211" actId="1076"/>
          <ac:picMkLst>
            <pc:docMk/>
            <pc:sldMk cId="1804561947" sldId="262"/>
            <ac:picMk id="19" creationId="{4C937758-2F5B-86D4-9323-67DCAF59AB90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20" creationId="{4D74E961-4974-908D-8146-5E8E831E278F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21" creationId="{AFDC23BE-A3D8-E5C2-6D0C-F33095B9374E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22" creationId="{4D17BAF2-A914-B6D3-9A7C-25C56E1A768A}"/>
          </ac:picMkLst>
        </pc:picChg>
        <pc:picChg chg="mod">
          <ac:chgData name="Liesbeth Mol" userId="882d08f6ccbf8986" providerId="LiveId" clId="{31F4D22F-186E-410E-9259-7DC4A7E82844}" dt="2023-09-10T14:03:19.829" v="1219" actId="1076"/>
          <ac:picMkLst>
            <pc:docMk/>
            <pc:sldMk cId="1804561947" sldId="262"/>
            <ac:picMk id="23" creationId="{F07DBF99-4F54-791A-D5F5-7164E520D5FA}"/>
          </ac:picMkLst>
        </pc:picChg>
        <pc:picChg chg="mod">
          <ac:chgData name="Liesbeth Mol" userId="882d08f6ccbf8986" providerId="LiveId" clId="{31F4D22F-186E-410E-9259-7DC4A7E82844}" dt="2023-09-10T14:03:38.886" v="1223" actId="1076"/>
          <ac:picMkLst>
            <pc:docMk/>
            <pc:sldMk cId="1804561947" sldId="262"/>
            <ac:picMk id="24" creationId="{5373579D-BE4C-C0BC-F9C2-B79C2661E4DB}"/>
          </ac:picMkLst>
        </pc:picChg>
        <pc:picChg chg="mod">
          <ac:chgData name="Liesbeth Mol" userId="882d08f6ccbf8986" providerId="LiveId" clId="{31F4D22F-186E-410E-9259-7DC4A7E82844}" dt="2023-09-10T14:03:56.606" v="1234" actId="1076"/>
          <ac:picMkLst>
            <pc:docMk/>
            <pc:sldMk cId="1804561947" sldId="262"/>
            <ac:picMk id="25" creationId="{FFAB95C6-ACB9-9850-9F12-0448F0ACDFF8}"/>
          </ac:picMkLst>
        </pc:picChg>
        <pc:picChg chg="del">
          <ac:chgData name="Liesbeth Mol" userId="882d08f6ccbf8986" providerId="LiveId" clId="{31F4D22F-186E-410E-9259-7DC4A7E82844}" dt="2023-06-29T15:08:35.893" v="790" actId="478"/>
          <ac:picMkLst>
            <pc:docMk/>
            <pc:sldMk cId="1804561947" sldId="262"/>
            <ac:picMk id="43" creationId="{8BC9D53F-C8BF-AAC5-0BDD-CC7752FED390}"/>
          </ac:picMkLst>
        </pc:picChg>
      </pc:sldChg>
      <pc:sldChg chg="delSp add del mod setBg">
        <pc:chgData name="Liesbeth Mol" userId="882d08f6ccbf8986" providerId="LiveId" clId="{31F4D22F-186E-410E-9259-7DC4A7E82844}" dt="2023-06-29T15:11:07.745" v="829" actId="2696"/>
        <pc:sldMkLst>
          <pc:docMk/>
          <pc:sldMk cId="3514702275" sldId="263"/>
        </pc:sldMkLst>
        <pc:spChg chg="del">
          <ac:chgData name="Liesbeth Mol" userId="882d08f6ccbf8986" providerId="LiveId" clId="{31F4D22F-186E-410E-9259-7DC4A7E82844}" dt="2023-06-29T15:09:55.899" v="810" actId="21"/>
          <ac:spMkLst>
            <pc:docMk/>
            <pc:sldMk cId="3514702275" sldId="263"/>
            <ac:spMk id="4" creationId="{7DBF2FE2-EC5E-B9E4-46E1-AD51EB2FF72C}"/>
          </ac:spMkLst>
        </pc:spChg>
        <pc:spChg chg="del">
          <ac:chgData name="Liesbeth Mol" userId="882d08f6ccbf8986" providerId="LiveId" clId="{31F4D22F-186E-410E-9259-7DC4A7E82844}" dt="2023-06-29T15:11:00.613" v="827" actId="21"/>
          <ac:spMkLst>
            <pc:docMk/>
            <pc:sldMk cId="3514702275" sldId="263"/>
            <ac:spMk id="5" creationId="{3432A95A-55D6-5EB8-BFD2-DC37C7F7763D}"/>
          </ac:spMkLst>
        </pc:spChg>
        <pc:picChg chg="del">
          <ac:chgData name="Liesbeth Mol" userId="882d08f6ccbf8986" providerId="LiveId" clId="{31F4D22F-186E-410E-9259-7DC4A7E82844}" dt="2023-06-29T15:09:37.780" v="808" actId="478"/>
          <ac:picMkLst>
            <pc:docMk/>
            <pc:sldMk cId="3514702275" sldId="263"/>
            <ac:picMk id="3" creationId="{218A1E12-C10B-0A02-7FAD-856D280395FB}"/>
          </ac:picMkLst>
        </pc:picChg>
        <pc:picChg chg="del">
          <ac:chgData name="Liesbeth Mol" userId="882d08f6ccbf8986" providerId="LiveId" clId="{31F4D22F-186E-410E-9259-7DC4A7E82844}" dt="2023-06-29T15:09:35.096" v="807" actId="478"/>
          <ac:picMkLst>
            <pc:docMk/>
            <pc:sldMk cId="3514702275" sldId="263"/>
            <ac:picMk id="6" creationId="{FD87FB69-229F-7ECC-E670-E9353428B359}"/>
          </ac:picMkLst>
        </pc:picChg>
      </pc:sldChg>
      <pc:sldChg chg="delSp modSp mod setBg">
        <pc:chgData name="Liesbeth Mol" userId="882d08f6ccbf8986" providerId="LiveId" clId="{31F4D22F-186E-410E-9259-7DC4A7E82844}" dt="2023-06-29T15:24:45.867" v="990" actId="478"/>
        <pc:sldMkLst>
          <pc:docMk/>
          <pc:sldMk cId="2255302090" sldId="264"/>
        </pc:sldMkLst>
        <pc:spChg chg="mod">
          <ac:chgData name="Liesbeth Mol" userId="882d08f6ccbf8986" providerId="LiveId" clId="{31F4D22F-186E-410E-9259-7DC4A7E82844}" dt="2023-06-29T15:12:22.330" v="840" actId="1076"/>
          <ac:spMkLst>
            <pc:docMk/>
            <pc:sldMk cId="2255302090" sldId="264"/>
            <ac:spMk id="6" creationId="{CABDCC0E-0FDE-36CF-461A-C3DD6B387220}"/>
          </ac:spMkLst>
        </pc:spChg>
        <pc:spChg chg="mod">
          <ac:chgData name="Liesbeth Mol" userId="882d08f6ccbf8986" providerId="LiveId" clId="{31F4D22F-186E-410E-9259-7DC4A7E82844}" dt="2023-06-29T15:24:43.366" v="989" actId="1076"/>
          <ac:spMkLst>
            <pc:docMk/>
            <pc:sldMk cId="2255302090" sldId="264"/>
            <ac:spMk id="9" creationId="{90791A23-0888-773F-5CA0-F64609534CFC}"/>
          </ac:spMkLst>
        </pc:spChg>
        <pc:picChg chg="mod">
          <ac:chgData name="Liesbeth Mol" userId="882d08f6ccbf8986" providerId="LiveId" clId="{31F4D22F-186E-410E-9259-7DC4A7E82844}" dt="2023-06-29T15:11:48.388" v="837" actId="1076"/>
          <ac:picMkLst>
            <pc:docMk/>
            <pc:sldMk cId="2255302090" sldId="264"/>
            <ac:picMk id="3" creationId="{030AAEA6-7944-9FDB-6446-0C673B23BB81}"/>
          </ac:picMkLst>
        </pc:picChg>
        <pc:picChg chg="del">
          <ac:chgData name="Liesbeth Mol" userId="882d08f6ccbf8986" providerId="LiveId" clId="{31F4D22F-186E-410E-9259-7DC4A7E82844}" dt="2023-06-29T15:24:45.867" v="990" actId="478"/>
          <ac:picMkLst>
            <pc:docMk/>
            <pc:sldMk cId="2255302090" sldId="264"/>
            <ac:picMk id="10" creationId="{D0381671-264F-4CC7-1131-E1D88E971F2F}"/>
          </ac:picMkLst>
        </pc:picChg>
      </pc:sldChg>
      <pc:sldChg chg="delSp modSp mod setBg">
        <pc:chgData name="Liesbeth Mol" userId="882d08f6ccbf8986" providerId="LiveId" clId="{31F4D22F-186E-410E-9259-7DC4A7E82844}" dt="2023-06-29T15:25:00.286" v="991" actId="478"/>
        <pc:sldMkLst>
          <pc:docMk/>
          <pc:sldMk cId="475314879" sldId="265"/>
        </pc:sldMkLst>
        <pc:spChg chg="mod">
          <ac:chgData name="Liesbeth Mol" userId="882d08f6ccbf8986" providerId="LiveId" clId="{31F4D22F-186E-410E-9259-7DC4A7E82844}" dt="2023-06-29T15:12:45.271" v="845" actId="14100"/>
          <ac:spMkLst>
            <pc:docMk/>
            <pc:sldMk cId="475314879" sldId="265"/>
            <ac:spMk id="2" creationId="{478B9BBF-1908-4592-82A7-73444F7A622D}"/>
          </ac:spMkLst>
        </pc:spChg>
        <pc:picChg chg="mod">
          <ac:chgData name="Liesbeth Mol" userId="882d08f6ccbf8986" providerId="LiveId" clId="{31F4D22F-186E-410E-9259-7DC4A7E82844}" dt="2023-06-29T15:12:34.895" v="843" actId="1076"/>
          <ac:picMkLst>
            <pc:docMk/>
            <pc:sldMk cId="475314879" sldId="265"/>
            <ac:picMk id="4" creationId="{42252C5F-83D6-8B0E-5CEB-00AE6A064700}"/>
          </ac:picMkLst>
        </pc:picChg>
        <pc:picChg chg="del">
          <ac:chgData name="Liesbeth Mol" userId="882d08f6ccbf8986" providerId="LiveId" clId="{31F4D22F-186E-410E-9259-7DC4A7E82844}" dt="2023-06-29T15:25:00.286" v="991" actId="478"/>
          <ac:picMkLst>
            <pc:docMk/>
            <pc:sldMk cId="475314879" sldId="265"/>
            <ac:picMk id="5" creationId="{72BA0EF7-F940-24BD-7D7A-DBC49EC322A4}"/>
          </ac:picMkLst>
        </pc:pic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1612600746" sldId="266"/>
        </pc:sldMkLst>
        <pc:spChg chg="mod">
          <ac:chgData name="Liesbeth Mol" userId="882d08f6ccbf8986" providerId="LiveId" clId="{31F4D22F-186E-410E-9259-7DC4A7E82844}" dt="2023-06-29T15:13:22.604" v="848" actId="1076"/>
          <ac:spMkLst>
            <pc:docMk/>
            <pc:sldMk cId="1612600746" sldId="266"/>
            <ac:spMk id="4" creationId="{9CB14918-7758-8A27-B42D-ACB8F784C1FF}"/>
          </ac:spMkLst>
        </pc:spChg>
        <pc:picChg chg="mod">
          <ac:chgData name="Liesbeth Mol" userId="882d08f6ccbf8986" providerId="LiveId" clId="{31F4D22F-186E-410E-9259-7DC4A7E82844}" dt="2023-06-29T15:13:17.722" v="847" actId="1076"/>
          <ac:picMkLst>
            <pc:docMk/>
            <pc:sldMk cId="1612600746" sldId="266"/>
            <ac:picMk id="3" creationId="{B682A51A-ACED-DA2B-BBFE-2E4FBA99D623}"/>
          </ac:picMkLst>
        </pc:picChg>
      </pc:sldChg>
      <pc:sldChg chg="modSp mod setBg">
        <pc:chgData name="Liesbeth Mol" userId="882d08f6ccbf8986" providerId="LiveId" clId="{31F4D22F-186E-410E-9259-7DC4A7E82844}" dt="2023-06-29T15:20:57.199" v="980" actId="1076"/>
        <pc:sldMkLst>
          <pc:docMk/>
          <pc:sldMk cId="3677822617" sldId="267"/>
        </pc:sldMkLst>
        <pc:spChg chg="mod">
          <ac:chgData name="Liesbeth Mol" userId="882d08f6ccbf8986" providerId="LiveId" clId="{31F4D22F-186E-410E-9259-7DC4A7E82844}" dt="2023-06-29T15:20:57.199" v="980" actId="1076"/>
          <ac:spMkLst>
            <pc:docMk/>
            <pc:sldMk cId="3677822617" sldId="267"/>
            <ac:spMk id="5" creationId="{435710BF-7C2A-36A3-700F-639D6C09FE7C}"/>
          </ac:spMkLst>
        </pc:spChg>
        <pc:spChg chg="mod">
          <ac:chgData name="Liesbeth Mol" userId="882d08f6ccbf8986" providerId="LiveId" clId="{31F4D22F-186E-410E-9259-7DC4A7E82844}" dt="2023-06-29T15:20:52.991" v="979" actId="1076"/>
          <ac:spMkLst>
            <pc:docMk/>
            <pc:sldMk cId="3677822617" sldId="267"/>
            <ac:spMk id="6" creationId="{81A7CDC1-A125-B470-772A-77AA7477DCF7}"/>
          </ac:spMkLst>
        </pc:spChg>
        <pc:spChg chg="mod">
          <ac:chgData name="Liesbeth Mol" userId="882d08f6ccbf8986" providerId="LiveId" clId="{31F4D22F-186E-410E-9259-7DC4A7E82844}" dt="2023-06-29T15:20:49.690" v="978" actId="1076"/>
          <ac:spMkLst>
            <pc:docMk/>
            <pc:sldMk cId="3677822617" sldId="267"/>
            <ac:spMk id="7" creationId="{52F3F5CA-8B08-AC07-20D3-455448404F84}"/>
          </ac:spMkLst>
        </pc:spChg>
        <pc:picChg chg="mod">
          <ac:chgData name="Liesbeth Mol" userId="882d08f6ccbf8986" providerId="LiveId" clId="{31F4D22F-186E-410E-9259-7DC4A7E82844}" dt="2023-06-29T15:20:39.556" v="976" actId="1076"/>
          <ac:picMkLst>
            <pc:docMk/>
            <pc:sldMk cId="3677822617" sldId="267"/>
            <ac:picMk id="4" creationId="{44C719FD-45A0-C192-35CB-D1F1C60DD1BB}"/>
          </ac:picMkLst>
        </pc:picChg>
        <pc:picChg chg="mod">
          <ac:chgData name="Liesbeth Mol" userId="882d08f6ccbf8986" providerId="LiveId" clId="{31F4D22F-186E-410E-9259-7DC4A7E82844}" dt="2023-06-26T13:16:38.804" v="296" actId="1076"/>
          <ac:picMkLst>
            <pc:docMk/>
            <pc:sldMk cId="3677822617" sldId="267"/>
            <ac:picMk id="9" creationId="{E264CCE4-7861-DC99-9C15-0FCEB5F43460}"/>
          </ac:picMkLst>
        </pc:pic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1497868669" sldId="268"/>
        </pc:sldMkLst>
        <pc:spChg chg="mod">
          <ac:chgData name="Liesbeth Mol" userId="882d08f6ccbf8986" providerId="LiveId" clId="{31F4D22F-186E-410E-9259-7DC4A7E82844}" dt="2023-06-29T15:13:50.688" v="852" actId="207"/>
          <ac:spMkLst>
            <pc:docMk/>
            <pc:sldMk cId="1497868669" sldId="268"/>
            <ac:spMk id="2" creationId="{3D41C727-5449-41AA-2168-98F2B3DF20D7}"/>
          </ac:spMkLst>
        </pc:spChg>
      </pc:sldChg>
      <pc:sldChg chg="delSp modSp mod setBg">
        <pc:chgData name="Liesbeth Mol" userId="882d08f6ccbf8986" providerId="LiveId" clId="{31F4D22F-186E-410E-9259-7DC4A7E82844}" dt="2023-09-10T13:58:56.646" v="1176" actId="478"/>
        <pc:sldMkLst>
          <pc:docMk/>
          <pc:sldMk cId="1027937745" sldId="269"/>
        </pc:sldMkLst>
        <pc:spChg chg="mod">
          <ac:chgData name="Liesbeth Mol" userId="882d08f6ccbf8986" providerId="LiveId" clId="{31F4D22F-186E-410E-9259-7DC4A7E82844}" dt="2023-06-29T15:15:22.460" v="868" actId="1076"/>
          <ac:spMkLst>
            <pc:docMk/>
            <pc:sldMk cId="1027937745" sldId="269"/>
            <ac:spMk id="4" creationId="{B649508D-F88F-8C29-D228-FDE49D496B27}"/>
          </ac:spMkLst>
        </pc:spChg>
        <pc:picChg chg="del mod">
          <ac:chgData name="Liesbeth Mol" userId="882d08f6ccbf8986" providerId="LiveId" clId="{31F4D22F-186E-410E-9259-7DC4A7E82844}" dt="2023-09-10T13:58:56.646" v="1176" actId="478"/>
          <ac:picMkLst>
            <pc:docMk/>
            <pc:sldMk cId="1027937745" sldId="269"/>
            <ac:picMk id="3" creationId="{35DE18B8-9032-67E8-7BA8-310CAF4DC427}"/>
          </ac:picMkLst>
        </pc:pic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1555139331" sldId="270"/>
        </pc:sldMkLst>
        <pc:spChg chg="mod">
          <ac:chgData name="Liesbeth Mol" userId="882d08f6ccbf8986" providerId="LiveId" clId="{31F4D22F-186E-410E-9259-7DC4A7E82844}" dt="2023-06-29T15:13:38.002" v="850" actId="207"/>
          <ac:spMkLst>
            <pc:docMk/>
            <pc:sldMk cId="1555139331" sldId="270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667519450" sldId="271"/>
        </pc:sldMkLst>
        <pc:spChg chg="mod">
          <ac:chgData name="Liesbeth Mol" userId="882d08f6ccbf8986" providerId="LiveId" clId="{31F4D22F-186E-410E-9259-7DC4A7E82844}" dt="2023-06-26T13:16:52.680" v="298" actId="6549"/>
          <ac:spMkLst>
            <pc:docMk/>
            <pc:sldMk cId="667519450" sldId="271"/>
            <ac:spMk id="2" creationId="{E3DBE9C8-5C65-C20E-CC6C-C14BF0BC6435}"/>
          </ac:spMkLst>
        </pc:spChg>
      </pc:sldChg>
      <pc:sldChg chg="del setBg">
        <pc:chgData name="Liesbeth Mol" userId="882d08f6ccbf8986" providerId="LiveId" clId="{31F4D22F-186E-410E-9259-7DC4A7E82844}" dt="2023-06-29T15:14:19.245" v="854" actId="47"/>
        <pc:sldMkLst>
          <pc:docMk/>
          <pc:sldMk cId="914046304" sldId="272"/>
        </pc:sldMkLst>
      </pc:sldChg>
      <pc:sldChg chg="del setBg">
        <pc:chgData name="Liesbeth Mol" userId="882d08f6ccbf8986" providerId="LiveId" clId="{31F4D22F-186E-410E-9259-7DC4A7E82844}" dt="2023-06-29T15:14:23.025" v="855" actId="47"/>
        <pc:sldMkLst>
          <pc:docMk/>
          <pc:sldMk cId="3870902356" sldId="273"/>
        </pc:sldMkLst>
      </pc:sldChg>
      <pc:sldChg chg="modSp mod setBg">
        <pc:chgData name="Liesbeth Mol" userId="882d08f6ccbf8986" providerId="LiveId" clId="{31F4D22F-186E-410E-9259-7DC4A7E82844}" dt="2023-06-29T15:20:16.851" v="974" actId="1076"/>
        <pc:sldMkLst>
          <pc:docMk/>
          <pc:sldMk cId="1596334676" sldId="274"/>
        </pc:sldMkLst>
        <pc:spChg chg="mod">
          <ac:chgData name="Liesbeth Mol" userId="882d08f6ccbf8986" providerId="LiveId" clId="{31F4D22F-186E-410E-9259-7DC4A7E82844}" dt="2023-06-26T12:36:41.208" v="2" actId="114"/>
          <ac:spMkLst>
            <pc:docMk/>
            <pc:sldMk cId="1596334676" sldId="274"/>
            <ac:spMk id="2" creationId="{E3DBE9C8-5C65-C20E-CC6C-C14BF0BC6435}"/>
          </ac:spMkLst>
        </pc:spChg>
        <pc:spChg chg="mod">
          <ac:chgData name="Liesbeth Mol" userId="882d08f6ccbf8986" providerId="LiveId" clId="{31F4D22F-186E-410E-9259-7DC4A7E82844}" dt="2023-06-29T15:20:07.214" v="972" actId="1076"/>
          <ac:spMkLst>
            <pc:docMk/>
            <pc:sldMk cId="1596334676" sldId="274"/>
            <ac:spMk id="11" creationId="{ABE274E1-E04A-3659-EA2E-293E377447A6}"/>
          </ac:spMkLst>
        </pc:spChg>
        <pc:spChg chg="mod">
          <ac:chgData name="Liesbeth Mol" userId="882d08f6ccbf8986" providerId="LiveId" clId="{31F4D22F-186E-410E-9259-7DC4A7E82844}" dt="2023-06-29T15:20:11.767" v="973" actId="1076"/>
          <ac:spMkLst>
            <pc:docMk/>
            <pc:sldMk cId="1596334676" sldId="274"/>
            <ac:spMk id="16" creationId="{5590E2C5-3D4E-D7D4-BF2A-623B13C7CC5E}"/>
          </ac:spMkLst>
        </pc:spChg>
        <pc:spChg chg="mod">
          <ac:chgData name="Liesbeth Mol" userId="882d08f6ccbf8986" providerId="LiveId" clId="{31F4D22F-186E-410E-9259-7DC4A7E82844}" dt="2023-06-29T15:20:16.851" v="974" actId="1076"/>
          <ac:spMkLst>
            <pc:docMk/>
            <pc:sldMk cId="1596334676" sldId="274"/>
            <ac:spMk id="17" creationId="{C500BEC9-E493-FA3E-45D0-2E20CCEF0FCE}"/>
          </ac:spMkLst>
        </pc:spChg>
        <pc:picChg chg="mod">
          <ac:chgData name="Liesbeth Mol" userId="882d08f6ccbf8986" providerId="LiveId" clId="{31F4D22F-186E-410E-9259-7DC4A7E82844}" dt="2023-06-29T15:19:46.023" v="967" actId="1076"/>
          <ac:picMkLst>
            <pc:docMk/>
            <pc:sldMk cId="1596334676" sldId="274"/>
            <ac:picMk id="4" creationId="{30E208A0-0D65-FFA7-171E-BB8EF035F0AD}"/>
          </ac:picMkLst>
        </pc:picChg>
        <pc:picChg chg="mod">
          <ac:chgData name="Liesbeth Mol" userId="882d08f6ccbf8986" providerId="LiveId" clId="{31F4D22F-186E-410E-9259-7DC4A7E82844}" dt="2023-06-29T15:19:50.578" v="969" actId="1076"/>
          <ac:picMkLst>
            <pc:docMk/>
            <pc:sldMk cId="1596334676" sldId="274"/>
            <ac:picMk id="6" creationId="{53D06B31-F59C-2FFB-4C07-9EC3B9A3CED4}"/>
          </ac:picMkLst>
        </pc:picChg>
        <pc:picChg chg="mod">
          <ac:chgData name="Liesbeth Mol" userId="882d08f6ccbf8986" providerId="LiveId" clId="{31F4D22F-186E-410E-9259-7DC4A7E82844}" dt="2023-06-29T15:19:48.633" v="968" actId="1076"/>
          <ac:picMkLst>
            <pc:docMk/>
            <pc:sldMk cId="1596334676" sldId="274"/>
            <ac:picMk id="9" creationId="{E0E92929-A8FC-B5E6-7F77-7BC8CAE20437}"/>
          </ac:picMkLst>
        </pc:picChg>
      </pc:sldChg>
      <pc:sldChg chg="del setBg">
        <pc:chgData name="Liesbeth Mol" userId="882d08f6ccbf8986" providerId="LiveId" clId="{31F4D22F-186E-410E-9259-7DC4A7E82844}" dt="2023-06-29T15:14:31.921" v="857" actId="47"/>
        <pc:sldMkLst>
          <pc:docMk/>
          <pc:sldMk cId="2261473531" sldId="275"/>
        </pc:sldMkLst>
      </pc:sldChg>
      <pc:sldChg chg="del setBg">
        <pc:chgData name="Liesbeth Mol" userId="882d08f6ccbf8986" providerId="LiveId" clId="{31F4D22F-186E-410E-9259-7DC4A7E82844}" dt="2023-06-29T15:14:31.921" v="857" actId="47"/>
        <pc:sldMkLst>
          <pc:docMk/>
          <pc:sldMk cId="3508388183" sldId="276"/>
        </pc:sldMkLst>
      </pc:sldChg>
      <pc:sldChg chg="addSp modSp mod setBg">
        <pc:chgData name="Liesbeth Mol" userId="882d08f6ccbf8986" providerId="LiveId" clId="{31F4D22F-186E-410E-9259-7DC4A7E82844}" dt="2023-06-29T15:22:12.675" v="988" actId="1076"/>
        <pc:sldMkLst>
          <pc:docMk/>
          <pc:sldMk cId="2686297668" sldId="277"/>
        </pc:sldMkLst>
        <pc:spChg chg="mod">
          <ac:chgData name="Liesbeth Mol" userId="882d08f6ccbf8986" providerId="LiveId" clId="{31F4D22F-186E-410E-9259-7DC4A7E82844}" dt="2023-06-26T13:17:04.624" v="299" actId="20577"/>
          <ac:spMkLst>
            <pc:docMk/>
            <pc:sldMk cId="2686297668" sldId="277"/>
            <ac:spMk id="2" creationId="{E3DBE9C8-5C65-C20E-CC6C-C14BF0BC6435}"/>
          </ac:spMkLst>
        </pc:spChg>
        <pc:spChg chg="add mod">
          <ac:chgData name="Liesbeth Mol" userId="882d08f6ccbf8986" providerId="LiveId" clId="{31F4D22F-186E-410E-9259-7DC4A7E82844}" dt="2023-06-29T15:21:58.442" v="986" actId="1076"/>
          <ac:spMkLst>
            <pc:docMk/>
            <pc:sldMk cId="2686297668" sldId="277"/>
            <ac:spMk id="3" creationId="{7A06423E-65BB-C05B-5139-CCE4017584B5}"/>
          </ac:spMkLst>
        </pc:spChg>
        <pc:spChg chg="add mod">
          <ac:chgData name="Liesbeth Mol" userId="882d08f6ccbf8986" providerId="LiveId" clId="{31F4D22F-186E-410E-9259-7DC4A7E82844}" dt="2023-06-29T15:22:04.675" v="987" actId="1076"/>
          <ac:spMkLst>
            <pc:docMk/>
            <pc:sldMk cId="2686297668" sldId="277"/>
            <ac:spMk id="4" creationId="{5E6467D0-74B6-9D2A-ED88-E055ADA96306}"/>
          </ac:spMkLst>
        </pc:spChg>
        <pc:spChg chg="add mod">
          <ac:chgData name="Liesbeth Mol" userId="882d08f6ccbf8986" providerId="LiveId" clId="{31F4D22F-186E-410E-9259-7DC4A7E82844}" dt="2023-06-29T15:22:12.675" v="988" actId="1076"/>
          <ac:spMkLst>
            <pc:docMk/>
            <pc:sldMk cId="2686297668" sldId="277"/>
            <ac:spMk id="6" creationId="{D6A87188-E636-184F-1402-9FFACBE11A3E}"/>
          </ac:spMkLst>
        </pc:spChg>
        <pc:picChg chg="mod">
          <ac:chgData name="Liesbeth Mol" userId="882d08f6ccbf8986" providerId="LiveId" clId="{31F4D22F-186E-410E-9259-7DC4A7E82844}" dt="2023-06-29T15:21:48.115" v="984" actId="1076"/>
          <ac:picMkLst>
            <pc:docMk/>
            <pc:sldMk cId="2686297668" sldId="277"/>
            <ac:picMk id="5" creationId="{1BC2F2FD-96BE-C901-8044-2C5D1DEE9079}"/>
          </ac:picMkLst>
        </pc:picChg>
        <pc:picChg chg="mod">
          <ac:chgData name="Liesbeth Mol" userId="882d08f6ccbf8986" providerId="LiveId" clId="{31F4D22F-186E-410E-9259-7DC4A7E82844}" dt="2023-06-29T15:21:51.553" v="985" actId="1076"/>
          <ac:picMkLst>
            <pc:docMk/>
            <pc:sldMk cId="2686297668" sldId="277"/>
            <ac:picMk id="8" creationId="{21978697-25EA-9CDD-5EB1-2713D632DEBC}"/>
          </ac:picMkLst>
        </pc:picChg>
        <pc:picChg chg="mod">
          <ac:chgData name="Liesbeth Mol" userId="882d08f6ccbf8986" providerId="LiveId" clId="{31F4D22F-186E-410E-9259-7DC4A7E82844}" dt="2023-06-29T15:21:44.913" v="983" actId="1076"/>
          <ac:picMkLst>
            <pc:docMk/>
            <pc:sldMk cId="2686297668" sldId="277"/>
            <ac:picMk id="12" creationId="{B60B9056-AA61-E14E-B3B9-FA2869984181}"/>
          </ac:picMkLst>
        </pc:picChg>
      </pc:sldChg>
      <pc:sldChg chg="del setBg">
        <pc:chgData name="Liesbeth Mol" userId="882d08f6ccbf8986" providerId="LiveId" clId="{31F4D22F-186E-410E-9259-7DC4A7E82844}" dt="2023-06-29T15:14:41.236" v="859" actId="47"/>
        <pc:sldMkLst>
          <pc:docMk/>
          <pc:sldMk cId="924679762" sldId="278"/>
        </pc:sldMkLst>
      </pc:sldChg>
      <pc:sldChg chg="del setBg">
        <pc:chgData name="Liesbeth Mol" userId="882d08f6ccbf8986" providerId="LiveId" clId="{31F4D22F-186E-410E-9259-7DC4A7E82844}" dt="2023-06-29T15:14:41.236" v="859" actId="47"/>
        <pc:sldMkLst>
          <pc:docMk/>
          <pc:sldMk cId="1268328122" sldId="279"/>
        </pc:sldMkLst>
      </pc:sldChg>
      <pc:sldChg chg="setBg">
        <pc:chgData name="Liesbeth Mol" userId="882d08f6ccbf8986" providerId="LiveId" clId="{31F4D22F-186E-410E-9259-7DC4A7E82844}" dt="2023-06-29T15:18:47.206" v="961"/>
        <pc:sldMkLst>
          <pc:docMk/>
          <pc:sldMk cId="1817760047" sldId="280"/>
        </pc:sldMkLst>
      </pc:sldChg>
      <pc:sldChg chg="del setBg">
        <pc:chgData name="Liesbeth Mol" userId="882d08f6ccbf8986" providerId="LiveId" clId="{31F4D22F-186E-410E-9259-7DC4A7E82844}" dt="2023-06-29T15:14:52.010" v="861" actId="47"/>
        <pc:sldMkLst>
          <pc:docMk/>
          <pc:sldMk cId="464963310" sldId="281"/>
        </pc:sldMkLst>
      </pc:sldChg>
      <pc:sldChg chg="del setBg">
        <pc:chgData name="Liesbeth Mol" userId="882d08f6ccbf8986" providerId="LiveId" clId="{31F4D22F-186E-410E-9259-7DC4A7E82844}" dt="2023-06-29T15:14:52.010" v="861" actId="47"/>
        <pc:sldMkLst>
          <pc:docMk/>
          <pc:sldMk cId="3622161739" sldId="282"/>
        </pc:sldMkLst>
      </pc:sldChg>
      <pc:sldChg chg="addSp delSp modSp new mod setBg">
        <pc:chgData name="Liesbeth Mol" userId="882d08f6ccbf8986" providerId="LiveId" clId="{31F4D22F-186E-410E-9259-7DC4A7E82844}" dt="2023-06-29T15:18:47.206" v="961"/>
        <pc:sldMkLst>
          <pc:docMk/>
          <pc:sldMk cId="2208535177" sldId="283"/>
        </pc:sldMkLst>
        <pc:spChg chg="add mod">
          <ac:chgData name="Liesbeth Mol" userId="882d08f6ccbf8986" providerId="LiveId" clId="{31F4D22F-186E-410E-9259-7DC4A7E82844}" dt="2023-06-29T15:10:03.576" v="813" actId="1076"/>
          <ac:spMkLst>
            <pc:docMk/>
            <pc:sldMk cId="2208535177" sldId="283"/>
            <ac:spMk id="2" creationId="{BA6B347E-266C-10E9-40ED-0372579762AE}"/>
          </ac:spMkLst>
        </pc:spChg>
        <pc:spChg chg="add mod">
          <ac:chgData name="Liesbeth Mol" userId="882d08f6ccbf8986" providerId="LiveId" clId="{31F4D22F-186E-410E-9259-7DC4A7E82844}" dt="2023-06-29T15:11:19.838" v="830" actId="1076"/>
          <ac:spMkLst>
            <pc:docMk/>
            <pc:sldMk cId="2208535177" sldId="283"/>
            <ac:spMk id="5" creationId="{0F6252F3-996B-ABAE-ABCD-0D7E6963DE6D}"/>
          </ac:spMkLst>
        </pc:spChg>
        <pc:picChg chg="add del mod">
          <ac:chgData name="Liesbeth Mol" userId="882d08f6ccbf8986" providerId="LiveId" clId="{31F4D22F-186E-410E-9259-7DC4A7E82844}" dt="2023-06-29T15:10:52.414" v="825" actId="931"/>
          <ac:picMkLst>
            <pc:docMk/>
            <pc:sldMk cId="2208535177" sldId="283"/>
            <ac:picMk id="4" creationId="{A4A57CE6-33CB-C120-68F1-6FC477681D4C}"/>
          </ac:picMkLst>
        </pc:picChg>
        <pc:picChg chg="add mod">
          <ac:chgData name="Liesbeth Mol" userId="882d08f6ccbf8986" providerId="LiveId" clId="{31F4D22F-186E-410E-9259-7DC4A7E82844}" dt="2023-06-29T15:11:37.717" v="835" actId="1076"/>
          <ac:picMkLst>
            <pc:docMk/>
            <pc:sldMk cId="2208535177" sldId="283"/>
            <ac:picMk id="7" creationId="{8221C4F2-5595-C791-3488-4B38A1188714}"/>
          </ac:picMkLst>
        </pc:picChg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3244696009" sldId="284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4140134503" sldId="285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2136017050" sldId="286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1080471380" sldId="287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2657021167" sldId="288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3380303655" sldId="289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4234527585" sldId="290"/>
        </pc:sldMkLst>
      </pc:sldChg>
      <pc:sldChg chg="modSp add mod setBg">
        <pc:chgData name="Liesbeth Mol" userId="882d08f6ccbf8986" providerId="LiveId" clId="{31F4D22F-186E-410E-9259-7DC4A7E82844}" dt="2023-06-29T15:26:50.681" v="1008" actId="20577"/>
        <pc:sldMkLst>
          <pc:docMk/>
          <pc:sldMk cId="3768881189" sldId="291"/>
        </pc:sldMkLst>
        <pc:spChg chg="mod">
          <ac:chgData name="Liesbeth Mol" userId="882d08f6ccbf8986" providerId="LiveId" clId="{31F4D22F-186E-410E-9259-7DC4A7E82844}" dt="2023-06-29T15:26:50.681" v="1008" actId="20577"/>
          <ac:spMkLst>
            <pc:docMk/>
            <pc:sldMk cId="3768881189" sldId="291"/>
            <ac:spMk id="3" creationId="{1859E09C-9473-D6D7-6868-6626C5363155}"/>
          </ac:spMkLst>
        </pc:spChg>
      </pc:sldChg>
      <pc:sldChg chg="new del setBg">
        <pc:chgData name="Liesbeth Mol" userId="882d08f6ccbf8986" providerId="LiveId" clId="{31F4D22F-186E-410E-9259-7DC4A7E82844}" dt="2023-09-10T13:50:58.883" v="1098" actId="47"/>
        <pc:sldMkLst>
          <pc:docMk/>
          <pc:sldMk cId="2248943718" sldId="292"/>
        </pc:sldMkLst>
      </pc:sldChg>
      <pc:sldChg chg="addSp delSp modSp new del mod setBg">
        <pc:chgData name="Liesbeth Mol" userId="882d08f6ccbf8986" providerId="LiveId" clId="{31F4D22F-186E-410E-9259-7DC4A7E82844}" dt="2023-09-10T13:55:20.605" v="1169" actId="47"/>
        <pc:sldMkLst>
          <pc:docMk/>
          <pc:sldMk cId="2917458439" sldId="292"/>
        </pc:sldMkLst>
        <pc:picChg chg="add del mod">
          <ac:chgData name="Liesbeth Mol" userId="882d08f6ccbf8986" providerId="LiveId" clId="{31F4D22F-186E-410E-9259-7DC4A7E82844}" dt="2023-09-10T13:51:40.784" v="1106" actId="478"/>
          <ac:picMkLst>
            <pc:docMk/>
            <pc:sldMk cId="2917458439" sldId="292"/>
            <ac:picMk id="3" creationId="{7AEACA17-9953-73D8-4866-8044B76CAC66}"/>
          </ac:picMkLst>
        </pc:picChg>
        <pc:picChg chg="add del mod">
          <ac:chgData name="Liesbeth Mol" userId="882d08f6ccbf8986" providerId="LiveId" clId="{31F4D22F-186E-410E-9259-7DC4A7E82844}" dt="2023-09-10T13:51:52.469" v="1109" actId="478"/>
          <ac:picMkLst>
            <pc:docMk/>
            <pc:sldMk cId="2917458439" sldId="292"/>
            <ac:picMk id="5" creationId="{70668DB8-8A2E-F91E-E850-97DFC0C651AF}"/>
          </ac:picMkLst>
        </pc:picChg>
      </pc:sldChg>
      <pc:sldChg chg="addSp delSp modSp add mod setBg delDesignElem">
        <pc:chgData name="Liesbeth Mol" userId="882d08f6ccbf8986" providerId="LiveId" clId="{31F4D22F-186E-410E-9259-7DC4A7E82844}" dt="2023-09-10T14:02:13.349" v="1208" actId="26606"/>
        <pc:sldMkLst>
          <pc:docMk/>
          <pc:sldMk cId="3351439039" sldId="293"/>
        </pc:sldMkLst>
        <pc:spChg chg="mod ord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2" creationId="{00000000-0000-0000-0000-000000000000}"/>
          </ac:spMkLst>
        </pc:spChg>
        <pc:spChg chg="del mod">
          <ac:chgData name="Liesbeth Mol" userId="882d08f6ccbf8986" providerId="LiveId" clId="{31F4D22F-186E-410E-9259-7DC4A7E82844}" dt="2023-09-10T14:01:51.406" v="1205" actId="478"/>
          <ac:spMkLst>
            <pc:docMk/>
            <pc:sldMk cId="3351439039" sldId="293"/>
            <ac:spMk id="3" creationId="{00000000-0000-0000-0000-000000000000}"/>
          </ac:spMkLst>
        </pc:spChg>
        <pc:spChg chg="add del">
          <ac:chgData name="Liesbeth Mol" userId="882d08f6ccbf8986" providerId="LiveId" clId="{31F4D22F-186E-410E-9259-7DC4A7E82844}" dt="2023-09-10T13:53:26.368" v="1137" actId="26606"/>
          <ac:spMkLst>
            <pc:docMk/>
            <pc:sldMk cId="3351439039" sldId="293"/>
            <ac:spMk id="6" creationId="{06DA9DF9-31F7-4056-B42E-878CC92417B8}"/>
          </ac:spMkLst>
        </pc:spChg>
        <pc:spChg chg="add del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7" creationId="{06DA9DF9-31F7-4056-B42E-878CC92417B8}"/>
          </ac:spMkLst>
        </pc:spChg>
        <pc:spChg chg="del">
          <ac:chgData name="Liesbeth Mol" userId="882d08f6ccbf8986" providerId="LiveId" clId="{31F4D22F-186E-410E-9259-7DC4A7E82844}" dt="2023-09-10T13:52:16.067" v="1111"/>
          <ac:spMkLst>
            <pc:docMk/>
            <pc:sldMk cId="3351439039" sldId="293"/>
            <ac:spMk id="9" creationId="{C1DD1A8A-57D5-4A81-AD04-532B043C5611}"/>
          </ac:spMkLst>
        </pc:spChg>
        <pc:spChg chg="add del">
          <ac:chgData name="Liesbeth Mol" userId="882d08f6ccbf8986" providerId="LiveId" clId="{31F4D22F-186E-410E-9259-7DC4A7E82844}" dt="2023-09-10T14:02:13.343" v="1207" actId="26606"/>
          <ac:spMkLst>
            <pc:docMk/>
            <pc:sldMk cId="3351439039" sldId="293"/>
            <ac:spMk id="10" creationId="{8870DEF6-46A2-D4F8-8BE6-91165D93ECC4}"/>
          </ac:spMkLst>
        </pc:spChg>
        <pc:spChg chg="del">
          <ac:chgData name="Liesbeth Mol" userId="882d08f6ccbf8986" providerId="LiveId" clId="{31F4D22F-186E-410E-9259-7DC4A7E82844}" dt="2023-09-10T13:52:16.067" v="1111"/>
          <ac:spMkLst>
            <pc:docMk/>
            <pc:sldMk cId="3351439039" sldId="293"/>
            <ac:spMk id="11" creationId="{007891EC-4501-44ED-A8C8-B11B6DB767AB}"/>
          </ac:spMkLst>
        </pc:spChg>
        <pc:spChg chg="add del">
          <ac:chgData name="Liesbeth Mol" userId="882d08f6ccbf8986" providerId="LiveId" clId="{31F4D22F-186E-410E-9259-7DC4A7E82844}" dt="2023-09-10T14:01:08.312" v="1203" actId="26606"/>
          <ac:spMkLst>
            <pc:docMk/>
            <pc:sldMk cId="3351439039" sldId="293"/>
            <ac:spMk id="13" creationId="{A8CCCB6D-5162-4AAE-A5E3-3AC55410DBCE}"/>
          </ac:spMkLst>
        </pc:spChg>
        <pc:spChg chg="add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14" creationId="{0A597D97-203B-498B-95D3-E90DC961039F}"/>
          </ac:spMkLst>
        </pc:spChg>
        <pc:spChg chg="add del">
          <ac:chgData name="Liesbeth Mol" userId="882d08f6ccbf8986" providerId="LiveId" clId="{31F4D22F-186E-410E-9259-7DC4A7E82844}" dt="2023-09-10T14:01:08.312" v="1203" actId="26606"/>
          <ac:spMkLst>
            <pc:docMk/>
            <pc:sldMk cId="3351439039" sldId="293"/>
            <ac:spMk id="15" creationId="{0BCD8C04-CC7B-40EF-82EB-E9821F79BB86}"/>
          </ac:spMkLst>
        </pc:spChg>
        <pc:spChg chg="add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16" creationId="{6A6EF10E-DF41-4BD3-8EB4-6F646531DC26}"/>
          </ac:spMkLst>
        </pc:spChg>
        <pc:picChg chg="mod ord">
          <ac:chgData name="Liesbeth Mol" userId="882d08f6ccbf8986" providerId="LiveId" clId="{31F4D22F-186E-410E-9259-7DC4A7E82844}" dt="2023-09-10T14:02:13.349" v="1208" actId="26606"/>
          <ac:picMkLst>
            <pc:docMk/>
            <pc:sldMk cId="3351439039" sldId="293"/>
            <ac:picMk id="4" creationId="{F786748D-3B5B-938E-BA53-C79F24E126BC}"/>
          </ac:picMkLst>
        </pc:picChg>
        <pc:picChg chg="add mod">
          <ac:chgData name="Liesbeth Mol" userId="882d08f6ccbf8986" providerId="LiveId" clId="{31F4D22F-186E-410E-9259-7DC4A7E82844}" dt="2023-09-10T14:02:13.349" v="1208" actId="26606"/>
          <ac:picMkLst>
            <pc:docMk/>
            <pc:sldMk cId="3351439039" sldId="293"/>
            <ac:picMk id="8" creationId="{F3D83911-D81C-E8CB-977C-7FCBEA4541F1}"/>
          </ac:picMkLst>
        </pc:picChg>
        <pc:cxnChg chg="add del">
          <ac:chgData name="Liesbeth Mol" userId="882d08f6ccbf8986" providerId="LiveId" clId="{31F4D22F-186E-410E-9259-7DC4A7E82844}" dt="2023-09-10T14:02:13.343" v="1207" actId="26606"/>
          <ac:cxnSpMkLst>
            <pc:docMk/>
            <pc:sldMk cId="3351439039" sldId="293"/>
            <ac:cxnSpMk id="12" creationId="{522632D6-DED9-FDEC-FD9F-09FF0A4544CC}"/>
          </ac:cxnSpMkLst>
        </pc:cxnChg>
      </pc:sldChg>
      <pc:sldMasterChg chg="setBg modSldLayout">
        <pc:chgData name="Liesbeth Mol" userId="882d08f6ccbf8986" providerId="LiveId" clId="{31F4D22F-186E-410E-9259-7DC4A7E82844}" dt="2023-09-10T13:55:57.602" v="1175"/>
        <pc:sldMasterMkLst>
          <pc:docMk/>
          <pc:sldMasterMk cId="3317147415" sldId="2147483648"/>
        </pc:sldMasterMkLst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1838744212" sldId="2147483649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553117115" sldId="2147483650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170286741" sldId="2147483651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729815071" sldId="2147483652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1014648692" sldId="2147483653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246367971" sldId="2147483654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703940528" sldId="2147483655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810849429" sldId="2147483656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769001004" sldId="2147483657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2536705594" sldId="2147483658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136179969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4:12.326"/>
    </inkml:context>
    <inkml:brush xml:id="br0">
      <inkml:brushProperty name="width" value="0.35" units="cm"/>
      <inkml:brushProperty name="height" value="0.35" units="cm"/>
      <inkml:brushProperty name="color" value="#FFFF00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4:19.65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4:33.63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4:39.161"/>
    </inkml:context>
    <inkml:brush xml:id="br0">
      <inkml:brushProperty name="width" value="0.35" units="cm"/>
      <inkml:brushProperty name="height" value="0.35" units="cm"/>
      <inkml:brushProperty name="color" value="#5B2D90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4:46.83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4:51.90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4:58.50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4:15:07.753"/>
    </inkml:context>
    <inkml:brush xml:id="br0">
      <inkml:brushProperty name="width" value="0.35" units="cm"/>
      <inkml:brushProperty name="height" value="0.35" units="cm"/>
      <inkml:brushProperty name="color" value="#FFFF00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71927-A923-8BF9-6587-29DDF3B2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4EC644-6EAC-1518-687C-00267A759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A3AE8A-DF1A-C547-4D13-C0F89014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5265BB-F02E-8CFD-09F7-D2F3F4CF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ED74C9-87AB-E61C-57E5-8919A164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74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92B5F-9284-F128-D46B-7960193E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E92863D-D056-4C13-45A1-75C3B9000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A88C31-3D13-00D2-B83E-B2513AED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F754D-514A-8359-41DF-11B692A7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05745E-7F8E-A3A9-53F0-32947376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70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331001-6F98-EF8B-33F8-8EE5D2F22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1A5FDB-9E37-E78A-9A18-216ABEB44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4EE7E8-960F-DE9E-9AAA-7905DCF3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B74AFF-93BA-0A6A-8E59-005BDCAE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7A48E3-0C23-99BF-3285-EE68FDC0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17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00033-B35C-1DB8-8F4A-BAE1B913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FB1278-CCD7-3DC8-246C-D72332EAE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B025D7-9863-BCC7-3575-B9E60077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A06C7E-42B7-536C-55B5-3F508F25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A092E0-B4AD-082D-8F7F-6EB628EC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11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CC5F5-5368-44CF-9B39-481AEFB0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B63C46-2BC1-8E14-6252-E512ECB1A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55420D-F3B6-5A0E-3603-21F1E2300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F37495-5602-0779-3278-75D8D3A1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90F15B-CFDC-29A6-650C-412C8508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8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741AF-D463-3DD9-2197-31BA55F1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A0D669-DC66-FA21-E8DA-5C79E5713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85B05E-734E-53A2-CCE3-64768CA48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0C41CE-0013-E98E-00C7-F90DE5D0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420A99-C246-9E32-C65E-62FE05DA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A54BE1-CECC-6122-F1DD-E370CC2D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81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DA117-B9D7-96EA-6B51-D063243F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48E259-C7EF-868F-3EAA-151C76161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F12398-85A5-489E-6F52-02CE78B7B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D7308C2-3878-8909-F72F-B7373AB9A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6060B2-677D-30C9-B1D3-C875439D3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2911F76-7FD3-FC13-8C52-FE7508E3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1470F9C-B238-2607-19A8-2792EBA3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02F747F-863B-70FA-9879-50FA6E7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6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84F27-6D82-500C-B51D-33C5C49E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5A9FEA-478A-8A98-4D93-3A4B10F1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CE5699-D3C7-C20B-28BA-77BBEE20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F0AC31-C7B4-7919-E1B1-67657C2B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6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92F0A4-40D7-2FC5-E7C8-79AAB293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7A02B4-B010-DA17-55D0-0B422598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1BB2D2-63CE-55F2-EABD-BF2E10A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94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66B90-CCC5-CD9E-5678-492386A8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5F14FE-104A-55FF-E8DB-24E2260B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BEEC9-5D9B-BCC5-F569-1C0B006A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FFFCCC-2F0F-BD4D-7C17-E33CFD3F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37F0EC-5AD0-8386-3B21-E70F1B5F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697B03-E815-A53B-C6C5-B6E29878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84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CDAD0-1295-B702-FC04-9905B0AB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BB5833A-B740-7177-51CB-9B98BC1E8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4C5F6C-DAC8-3A4A-70A4-453A79FA9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AB9D97-61EE-EC43-F9D8-7089A3B6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B3FA1A-E547-459C-D252-96B53F1C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01E441-EBA5-2B88-ADBD-D624FBC5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00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4DE1A2-1F5E-F521-9797-BDE3689C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287D61-8D18-80BD-14B1-6535F85D3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C735C-02BD-6264-842E-B36F3AB3B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EAE2D-DD7A-4ABE-90EB-3A2F600F21D3}" type="datetimeFigureOut">
              <a:rPr lang="nl-NL" smtClean="0"/>
              <a:t>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3EFCE6-C83E-AD5F-AB22-627234B7C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FC1DF7-A51C-CE94-4A04-78A5FED3A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14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slide" Target="slide20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groenten-eten-van-welke-plant-eten-we-wat/#:~:text=Zo%20eet%20je%20bij%20bloemkool,zitten%20ook%20onder%20de%20grond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1.png"/><Relationship Id="rId17" Type="http://schemas.openxmlformats.org/officeDocument/2006/relationships/customXml" Target="../ink/ink8.xml"/><Relationship Id="rId2" Type="http://schemas.openxmlformats.org/officeDocument/2006/relationships/image" Target="../media/image6.JP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w21iYYDFhVQ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22.jpg"/><Relationship Id="rId21" Type="http://schemas.microsoft.com/office/2007/relationships/hdphoto" Target="../media/hdphoto6.wdp"/><Relationship Id="rId7" Type="http://schemas.openxmlformats.org/officeDocument/2006/relationships/image" Target="../media/image26.jpg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2" Type="http://schemas.openxmlformats.org/officeDocument/2006/relationships/image" Target="../media/image21.jp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11" Type="http://schemas.microsoft.com/office/2007/relationships/hdphoto" Target="../media/hdphoto1.wdp"/><Relationship Id="rId24" Type="http://schemas.openxmlformats.org/officeDocument/2006/relationships/image" Target="../media/image36.png"/><Relationship Id="rId5" Type="http://schemas.openxmlformats.org/officeDocument/2006/relationships/image" Target="../media/image24.jpg"/><Relationship Id="rId15" Type="http://schemas.microsoft.com/office/2007/relationships/hdphoto" Target="../media/hdphoto3.wdp"/><Relationship Id="rId23" Type="http://schemas.microsoft.com/office/2007/relationships/hdphoto" Target="../media/hdphoto7.wdp"/><Relationship Id="rId10" Type="http://schemas.openxmlformats.org/officeDocument/2006/relationships/image" Target="../media/image29.png"/><Relationship Id="rId19" Type="http://schemas.microsoft.com/office/2007/relationships/hdphoto" Target="../media/hdphoto5.wdp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schooltv.nl/video/hoe-komen-appels-in-de-winkel-oogsten-koelen-sorteren/#q=sorteren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BnxA6gS_NY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1drv.ms/b/s!AoaJv8z2CC2IhC4B1w0pbifrzk2W?e=nvzySK" TargetMode="External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plant, rif, groen, natuur&#10;&#10;Automatisch gegenereerde beschrijving">
            <a:extLst>
              <a:ext uri="{FF2B5EF4-FFF2-40B4-BE49-F238E27FC236}">
                <a16:creationId xmlns:a16="http://schemas.microsoft.com/office/drawing/2014/main" id="{F786748D-3B5B-938E-BA53-C79F24E12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46" b="8100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8" name="Afbeelding 7" descr="Afbeelding met Natuurlijke voeding, produceren, fruit, appel&#10;&#10;Automatisch gegenereerde beschrijving">
            <a:extLst>
              <a:ext uri="{FF2B5EF4-FFF2-40B4-BE49-F238E27FC236}">
                <a16:creationId xmlns:a16="http://schemas.microsoft.com/office/drawing/2014/main" id="{F3D83911-D81C-E8CB-977C-7FCBEA454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r="2" b="18689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6" name="Freeform: Shape 1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3468" y="609600"/>
            <a:ext cx="3992700" cy="3877197"/>
          </a:xfrm>
        </p:spPr>
        <p:txBody>
          <a:bodyPr>
            <a:normAutofit/>
          </a:bodyPr>
          <a:lstStyle/>
          <a:p>
            <a:pPr algn="l"/>
            <a:r>
              <a:rPr lang="de-DE" sz="4400"/>
              <a:t>Sorteren maar!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78B9BBF-1908-4592-82A7-73444F7A622D}"/>
              </a:ext>
            </a:extLst>
          </p:cNvPr>
          <p:cNvSpPr txBox="1"/>
          <p:nvPr/>
        </p:nvSpPr>
        <p:spPr>
          <a:xfrm>
            <a:off x="2062480" y="2817481"/>
            <a:ext cx="4243589" cy="729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Even </a:t>
            </a:r>
            <a:r>
              <a:rPr lang="en-US" sz="3600" dirty="0" err="1"/>
              <a:t>terugkijken</a:t>
            </a:r>
            <a:r>
              <a:rPr lang="en-US" sz="3600" dirty="0"/>
              <a:t>!</a:t>
            </a:r>
          </a:p>
        </p:txBody>
      </p:sp>
      <p:pic>
        <p:nvPicPr>
          <p:cNvPr id="4" name="Afbeelding 3" descr="Afbeelding met cirkel, Graphics, symbool, Kleurrijkheid&#10;&#10;Automatisch gegenereerde beschrijving">
            <a:extLst>
              <a:ext uri="{FF2B5EF4-FFF2-40B4-BE49-F238E27FC236}">
                <a16:creationId xmlns:a16="http://schemas.microsoft.com/office/drawing/2014/main" id="{42252C5F-83D6-8B0E-5CEB-00AE6A064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93"/>
          <a:stretch/>
        </p:blipFill>
        <p:spPr>
          <a:xfrm>
            <a:off x="6386824" y="1489797"/>
            <a:ext cx="3890161" cy="38784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531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leurrijkheid, kunst, Graphics, Majorelleblauw&#10;&#10;Automatisch gegenereerde beschrijving">
            <a:extLst>
              <a:ext uri="{FF2B5EF4-FFF2-40B4-BE49-F238E27FC236}">
                <a16:creationId xmlns:a16="http://schemas.microsoft.com/office/drawing/2014/main" id="{B682A51A-ACED-DA2B-BBFE-2E4FBA99D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r="1" b="7858"/>
          <a:stretch/>
        </p:blipFill>
        <p:spPr>
          <a:xfrm>
            <a:off x="2122487" y="633518"/>
            <a:ext cx="7947025" cy="4386826"/>
          </a:xfrm>
          <a:prstGeom prst="rect">
            <a:avLst/>
          </a:prstGeom>
        </p:spPr>
      </p:pic>
      <p:sp>
        <p:nvSpPr>
          <p:cNvPr id="4" name="Tekstvak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B14918-7758-8A27-B42D-ACB8F784C1FF}"/>
              </a:ext>
            </a:extLst>
          </p:cNvPr>
          <p:cNvSpPr txBox="1"/>
          <p:nvPr/>
        </p:nvSpPr>
        <p:spPr>
          <a:xfrm>
            <a:off x="8267866" y="5192197"/>
            <a:ext cx="1801646" cy="461665"/>
          </a:xfrm>
          <a:prstGeom prst="rect">
            <a:avLst/>
          </a:prstGeom>
          <a:solidFill>
            <a:srgbClr val="FFD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C31656"/>
                </a:solidFill>
              </a:rPr>
              <a:t>START</a:t>
            </a:r>
            <a:endParaRPr lang="nl-NL" b="1" dirty="0">
              <a:solidFill>
                <a:srgbClr val="C31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2424684" y="612648"/>
            <a:ext cx="734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Vraag 1: 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Welk onderdeel van de plant eet je bij tomaten?</a:t>
            </a:r>
            <a:endParaRPr lang="nl-NL" sz="2400" dirty="0"/>
          </a:p>
        </p:txBody>
      </p:sp>
      <p:pic>
        <p:nvPicPr>
          <p:cNvPr id="4" name="Afbeelding 3" descr="Afbeelding met schets, plant, tekening, patroon&#10;&#10;Automatisch gegenereerde beschrijving">
            <a:extLst>
              <a:ext uri="{FF2B5EF4-FFF2-40B4-BE49-F238E27FC236}">
                <a16:creationId xmlns:a16="http://schemas.microsoft.com/office/drawing/2014/main" id="{44C719FD-45A0-C192-35CB-D1F1C60DD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59" y="1316928"/>
            <a:ext cx="2766853" cy="4455800"/>
          </a:xfrm>
          <a:prstGeom prst="rect">
            <a:avLst/>
          </a:prstGeom>
        </p:spPr>
      </p:pic>
      <p:sp>
        <p:nvSpPr>
          <p:cNvPr id="5" name="Tekstvak 4">
            <a:hlinkClick r:id="rId3" action="ppaction://hlinksldjump"/>
            <a:extLst>
              <a:ext uri="{FF2B5EF4-FFF2-40B4-BE49-F238E27FC236}">
                <a16:creationId xmlns:a16="http://schemas.microsoft.com/office/drawing/2014/main" id="{435710BF-7C2A-36A3-700F-639D6C09FE7C}"/>
              </a:ext>
            </a:extLst>
          </p:cNvPr>
          <p:cNvSpPr txBox="1"/>
          <p:nvPr/>
        </p:nvSpPr>
        <p:spPr>
          <a:xfrm>
            <a:off x="6963819" y="3966351"/>
            <a:ext cx="13376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C. stengel</a:t>
            </a:r>
          </a:p>
        </p:txBody>
      </p:sp>
      <p:sp>
        <p:nvSpPr>
          <p:cNvPr id="6" name="Tekstvak 5">
            <a:hlinkClick r:id="rId3" action="ppaction://hlinksldjump"/>
            <a:extLst>
              <a:ext uri="{FF2B5EF4-FFF2-40B4-BE49-F238E27FC236}">
                <a16:creationId xmlns:a16="http://schemas.microsoft.com/office/drawing/2014/main" id="{81A7CDC1-A125-B470-772A-77AA7477DCF7}"/>
              </a:ext>
            </a:extLst>
          </p:cNvPr>
          <p:cNvSpPr txBox="1"/>
          <p:nvPr/>
        </p:nvSpPr>
        <p:spPr>
          <a:xfrm>
            <a:off x="6963819" y="1606282"/>
            <a:ext cx="13376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A. bloem</a:t>
            </a:r>
          </a:p>
        </p:txBody>
      </p:sp>
      <p:sp>
        <p:nvSpPr>
          <p:cNvPr id="7" name="Tekstvak 6">
            <a:hlinkClick r:id="rId4" action="ppaction://hlinksldjump"/>
            <a:extLst>
              <a:ext uri="{FF2B5EF4-FFF2-40B4-BE49-F238E27FC236}">
                <a16:creationId xmlns:a16="http://schemas.microsoft.com/office/drawing/2014/main" id="{52F3F5CA-8B08-AC07-20D3-455448404F84}"/>
              </a:ext>
            </a:extLst>
          </p:cNvPr>
          <p:cNvSpPr txBox="1"/>
          <p:nvPr/>
        </p:nvSpPr>
        <p:spPr>
          <a:xfrm>
            <a:off x="6963819" y="2737287"/>
            <a:ext cx="13376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B. vrucht</a:t>
            </a:r>
          </a:p>
        </p:txBody>
      </p:sp>
      <p:pic>
        <p:nvPicPr>
          <p:cNvPr id="9" name="Afbeelding 8" descr="Afbeelding met groente, produceren, Natuurlijke voeding, tomaat&#10;&#10;Automatisch gegenereerde beschrijving">
            <a:extLst>
              <a:ext uri="{FF2B5EF4-FFF2-40B4-BE49-F238E27FC236}">
                <a16:creationId xmlns:a16="http://schemas.microsoft.com/office/drawing/2014/main" id="{E264CCE4-7861-DC99-9C15-0FCEB5F43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86" y="1649331"/>
            <a:ext cx="4097214" cy="30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2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155513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Volgende vraag</a:t>
            </a:r>
          </a:p>
        </p:txBody>
      </p:sp>
    </p:spTree>
    <p:extLst>
      <p:ext uri="{BB962C8B-B14F-4D97-AF65-F5344CB8AC3E}">
        <p14:creationId xmlns:p14="http://schemas.microsoft.com/office/powerpoint/2010/main" val="1497868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2065468" y="612648"/>
            <a:ext cx="806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Vraag 2: 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welke groente eet je de bloemen?</a:t>
            </a:r>
            <a:endParaRPr lang="nl-NL" sz="2400" dirty="0"/>
          </a:p>
        </p:txBody>
      </p:sp>
      <p:pic>
        <p:nvPicPr>
          <p:cNvPr id="8" name="Afbeelding 7" descr="Afbeelding met groente, broccoli, Kruisbloemen, produceren&#10;&#10;Automatisch gegenereerde beschrijving">
            <a:hlinkClick r:id="rId2" action="ppaction://hlinksldjump"/>
            <a:extLst>
              <a:ext uri="{FF2B5EF4-FFF2-40B4-BE49-F238E27FC236}">
                <a16:creationId xmlns:a16="http://schemas.microsoft.com/office/drawing/2014/main" id="{11F15B26-7DA7-42CE-BB41-185B6884E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67" y="1679106"/>
            <a:ext cx="2907506" cy="3876675"/>
          </a:xfrm>
          <a:prstGeom prst="rect">
            <a:avLst/>
          </a:prstGeom>
        </p:spPr>
      </p:pic>
      <p:pic>
        <p:nvPicPr>
          <p:cNvPr id="10" name="Afbeelding 9" descr="Afbeelding met groente, asperge, produceren, voedsel&#10;&#10;Automatisch gegenereerde beschrijvi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F20F8B-E7A8-0158-9A3B-904F2DF34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93" y="1704969"/>
            <a:ext cx="2583440" cy="3876675"/>
          </a:xfrm>
          <a:prstGeom prst="rect">
            <a:avLst/>
          </a:prstGeom>
        </p:spPr>
      </p:pic>
      <p:pic>
        <p:nvPicPr>
          <p:cNvPr id="12" name="Afbeelding 11" descr="Afbeelding met groente, kool, paars, plant&#10;&#10;Automatisch gegenereerde beschrijvi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A001E0-5B24-0C38-7689-799EBF2A9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80" y="1704968"/>
            <a:ext cx="2583440" cy="38766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61373F9F-0240-A9B2-13D2-7A2A570616C8}"/>
              </a:ext>
            </a:extLst>
          </p:cNvPr>
          <p:cNvSpPr txBox="1"/>
          <p:nvPr/>
        </p:nvSpPr>
        <p:spPr>
          <a:xfrm>
            <a:off x="1693992" y="5581641"/>
            <a:ext cx="25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A: asperges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B795F9E-7280-4A15-58DB-4D701DECC11E}"/>
              </a:ext>
            </a:extLst>
          </p:cNvPr>
          <p:cNvSpPr txBox="1"/>
          <p:nvPr/>
        </p:nvSpPr>
        <p:spPr>
          <a:xfrm>
            <a:off x="4804279" y="5555781"/>
            <a:ext cx="25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B: rode kool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A1D1415-0260-1394-370D-51C0ACD25AE1}"/>
              </a:ext>
            </a:extLst>
          </p:cNvPr>
          <p:cNvSpPr txBox="1"/>
          <p:nvPr/>
        </p:nvSpPr>
        <p:spPr>
          <a:xfrm>
            <a:off x="8076599" y="5555781"/>
            <a:ext cx="25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C: broccoli</a:t>
            </a:r>
          </a:p>
        </p:txBody>
      </p:sp>
    </p:spTree>
    <p:extLst>
      <p:ext uri="{BB962C8B-B14F-4D97-AF65-F5344CB8AC3E}">
        <p14:creationId xmlns:p14="http://schemas.microsoft.com/office/powerpoint/2010/main" val="66751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3244696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Volgende vraag</a:t>
            </a:r>
          </a:p>
        </p:txBody>
      </p:sp>
    </p:spTree>
    <p:extLst>
      <p:ext uri="{BB962C8B-B14F-4D97-AF65-F5344CB8AC3E}">
        <p14:creationId xmlns:p14="http://schemas.microsoft.com/office/powerpoint/2010/main" val="414013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2065468" y="895452"/>
            <a:ext cx="806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Vraag 3: 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welke groente hoort de uitdrukking </a:t>
            </a:r>
            <a:r>
              <a:rPr lang="nl-NL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witte goud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nl-NL" sz="2400" dirty="0"/>
          </a:p>
        </p:txBody>
      </p:sp>
      <p:pic>
        <p:nvPicPr>
          <p:cNvPr id="4" name="Afbeelding 3" descr="Afbeelding met groente, bloemkool, Kruisbloemen, produceren&#10;&#10;Automatisch gegenereerde beschrijving">
            <a:hlinkClick r:id="rId2" action="ppaction://hlinksldjump"/>
            <a:extLst>
              <a:ext uri="{FF2B5EF4-FFF2-40B4-BE49-F238E27FC236}">
                <a16:creationId xmlns:a16="http://schemas.microsoft.com/office/drawing/2014/main" id="{30E208A0-0D65-FFA7-171E-BB8EF035F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69" y="2342657"/>
            <a:ext cx="3490520" cy="2312470"/>
          </a:xfrm>
          <a:prstGeom prst="rect">
            <a:avLst/>
          </a:prstGeom>
        </p:spPr>
      </p:pic>
      <p:pic>
        <p:nvPicPr>
          <p:cNvPr id="6" name="Afbeelding 5" descr="Afbeelding met groente, kool, Wilde kool, buitenshuis&#10;&#10;Automatisch gegenereerde beschrijving">
            <a:hlinkClick r:id="rId2" action="ppaction://hlinksldjump"/>
            <a:extLst>
              <a:ext uri="{FF2B5EF4-FFF2-40B4-BE49-F238E27FC236}">
                <a16:creationId xmlns:a16="http://schemas.microsoft.com/office/drawing/2014/main" id="{53D06B31-F59C-2FFB-4C07-9EC3B9A3C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94" y="2342657"/>
            <a:ext cx="3077233" cy="2307926"/>
          </a:xfrm>
          <a:prstGeom prst="rect">
            <a:avLst/>
          </a:prstGeom>
        </p:spPr>
      </p:pic>
      <p:pic>
        <p:nvPicPr>
          <p:cNvPr id="9" name="Afbeelding 8" descr="Afbeelding met groente, asperge, voedsel, plant&#10;&#10;Automatisch gegenereerde beschrijving">
            <a:hlinkClick r:id="rId5" action="ppaction://hlinksldjump"/>
            <a:extLst>
              <a:ext uri="{FF2B5EF4-FFF2-40B4-BE49-F238E27FC236}">
                <a16:creationId xmlns:a16="http://schemas.microsoft.com/office/drawing/2014/main" id="{E0E92929-A8FC-B5E6-7F77-7BC8CAE204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1255640" y="2342657"/>
            <a:ext cx="3077232" cy="230792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BE274E1-E04A-3659-EA2E-293E377447A6}"/>
              </a:ext>
            </a:extLst>
          </p:cNvPr>
          <p:cNvSpPr txBox="1"/>
          <p:nvPr/>
        </p:nvSpPr>
        <p:spPr>
          <a:xfrm>
            <a:off x="1280996" y="4802504"/>
            <a:ext cx="302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A: asperges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590E2C5-3D4E-D7D4-BF2A-623B13C7CC5E}"/>
              </a:ext>
            </a:extLst>
          </p:cNvPr>
          <p:cNvSpPr txBox="1"/>
          <p:nvPr/>
        </p:nvSpPr>
        <p:spPr>
          <a:xfrm>
            <a:off x="4424362" y="4802504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B: witte kool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500BEC9-E493-FA3E-45D0-2E20CCEF0FCE}"/>
              </a:ext>
            </a:extLst>
          </p:cNvPr>
          <p:cNvSpPr txBox="1"/>
          <p:nvPr/>
        </p:nvSpPr>
        <p:spPr>
          <a:xfrm>
            <a:off x="7753091" y="4802504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C: bloemkool</a:t>
            </a:r>
          </a:p>
        </p:txBody>
      </p:sp>
    </p:spTree>
    <p:extLst>
      <p:ext uri="{BB962C8B-B14F-4D97-AF65-F5344CB8AC3E}">
        <p14:creationId xmlns:p14="http://schemas.microsoft.com/office/powerpoint/2010/main" val="1596334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213601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EE9D837-2CA4-3A51-E285-574242B866F1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Wat </a:t>
            </a:r>
            <a:r>
              <a:rPr lang="en-US" sz="2200" dirty="0" err="1"/>
              <a:t>heb</a:t>
            </a:r>
            <a:r>
              <a:rPr lang="en-US" sz="2200" dirty="0"/>
              <a:t> </a:t>
            </a:r>
            <a:r>
              <a:rPr lang="en-US" sz="2200" dirty="0" err="1"/>
              <a:t>jij</a:t>
            </a:r>
            <a:r>
              <a:rPr lang="en-US" sz="2200" dirty="0"/>
              <a:t> </a:t>
            </a:r>
            <a:r>
              <a:rPr lang="en-US" sz="2200" dirty="0" err="1"/>
              <a:t>gisteravond</a:t>
            </a:r>
            <a:r>
              <a:rPr lang="en-US" sz="2200" dirty="0"/>
              <a:t> </a:t>
            </a:r>
            <a:r>
              <a:rPr lang="en-US" sz="2200" dirty="0" err="1"/>
              <a:t>gegeten</a:t>
            </a:r>
            <a:r>
              <a:rPr lang="en-US" sz="22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Van </a:t>
            </a:r>
            <a:r>
              <a:rPr lang="en-US" sz="2200" dirty="0" err="1"/>
              <a:t>welke</a:t>
            </a:r>
            <a:r>
              <a:rPr lang="en-US" sz="2200" dirty="0"/>
              <a:t> plant of </a:t>
            </a:r>
            <a:r>
              <a:rPr lang="en-US" sz="2200" dirty="0" err="1"/>
              <a:t>dier</a:t>
            </a:r>
            <a:r>
              <a:rPr lang="en-US" sz="2200" dirty="0"/>
              <a:t> </a:t>
            </a:r>
            <a:r>
              <a:rPr lang="en-US" sz="2200" dirty="0" err="1"/>
              <a:t>komt</a:t>
            </a:r>
            <a:r>
              <a:rPr lang="en-US" sz="2200" dirty="0"/>
              <a:t> </a:t>
            </a:r>
            <a:r>
              <a:rPr lang="en-US" sz="2200" dirty="0" err="1"/>
              <a:t>dit</a:t>
            </a:r>
            <a:r>
              <a:rPr lang="en-US" sz="2200" dirty="0"/>
              <a:t>?</a:t>
            </a:r>
          </a:p>
        </p:txBody>
      </p:sp>
      <p:pic>
        <p:nvPicPr>
          <p:cNvPr id="6" name="Afbeelding 5" descr="Afbeelding met produceren, Natuurlijke voeding, Veganistische voeding, Lokale gerechten&#10;&#10;Automatisch gegenereerde beschrijving">
            <a:extLst>
              <a:ext uri="{FF2B5EF4-FFF2-40B4-BE49-F238E27FC236}">
                <a16:creationId xmlns:a16="http://schemas.microsoft.com/office/drawing/2014/main" id="{0DC3FA97-5889-261E-D850-B04158FFD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45" y="512063"/>
            <a:ext cx="8132709" cy="37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34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Volgende vraag</a:t>
            </a:r>
          </a:p>
        </p:txBody>
      </p:sp>
    </p:spTree>
    <p:extLst>
      <p:ext uri="{BB962C8B-B14F-4D97-AF65-F5344CB8AC3E}">
        <p14:creationId xmlns:p14="http://schemas.microsoft.com/office/powerpoint/2010/main" val="1080471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2065468" y="904879"/>
            <a:ext cx="806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4: Op welk plaatje zie je een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asperge-bed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nl-NL" sz="3200" dirty="0"/>
          </a:p>
        </p:txBody>
      </p:sp>
      <p:pic>
        <p:nvPicPr>
          <p:cNvPr id="5" name="Afbeelding 4" descr="Afbeelding met gereedschap, wapen, handgereedschap, Koud wapen&#10;&#10;Automatisch gegenereerde beschrijvi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C2F2FD-96BE-C901-8044-2C5D1DEE9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6744" y="1808573"/>
            <a:ext cx="1958014" cy="32408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Afbeelding 7" descr="Afbeelding met buitenshuis, landbouw, hemel, oogst&#10;&#10;Automatisch gegenereerde beschrijving">
            <a:hlinkClick r:id="rId3" action="ppaction://hlinksldjump"/>
            <a:extLst>
              <a:ext uri="{FF2B5EF4-FFF2-40B4-BE49-F238E27FC236}">
                <a16:creationId xmlns:a16="http://schemas.microsoft.com/office/drawing/2014/main" id="{21978697-25EA-9CDD-5EB1-2713D632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20" y="2449991"/>
            <a:ext cx="2938166" cy="1958012"/>
          </a:xfrm>
          <a:prstGeom prst="rect">
            <a:avLst/>
          </a:prstGeom>
        </p:spPr>
      </p:pic>
      <p:pic>
        <p:nvPicPr>
          <p:cNvPr id="12" name="Afbeelding 11" descr="Afbeelding met persoon, overdekt, keyboard&#10;&#10;Automatisch gegenereerde beschrijvi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0B9056-AA61-E14E-B3B9-FA2869984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63" y="2449993"/>
            <a:ext cx="2937019" cy="195801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A06423E-65BB-C05B-5139-CCE4017584B5}"/>
              </a:ext>
            </a:extLst>
          </p:cNvPr>
          <p:cNvSpPr txBox="1"/>
          <p:nvPr/>
        </p:nvSpPr>
        <p:spPr>
          <a:xfrm>
            <a:off x="2304081" y="4600295"/>
            <a:ext cx="55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E6467D0-74B6-9D2A-ED88-E055ADA96306}"/>
              </a:ext>
            </a:extLst>
          </p:cNvPr>
          <p:cNvSpPr txBox="1"/>
          <p:nvPr/>
        </p:nvSpPr>
        <p:spPr>
          <a:xfrm>
            <a:off x="5730412" y="4600295"/>
            <a:ext cx="55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6A87188-E636-184F-1402-9FFACBE11A3E}"/>
              </a:ext>
            </a:extLst>
          </p:cNvPr>
          <p:cNvSpPr txBox="1"/>
          <p:nvPr/>
        </p:nvSpPr>
        <p:spPr>
          <a:xfrm>
            <a:off x="9308660" y="4600295"/>
            <a:ext cx="55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86297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2657021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Volgende vraag</a:t>
            </a:r>
          </a:p>
        </p:txBody>
      </p:sp>
    </p:spTree>
    <p:extLst>
      <p:ext uri="{BB962C8B-B14F-4D97-AF65-F5344CB8AC3E}">
        <p14:creationId xmlns:p14="http://schemas.microsoft.com/office/powerpoint/2010/main" val="3380303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1449083" y="1027427"/>
            <a:ext cx="9293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5: Hoeveel foto’s maakte de appelsorteermachine in het filmpje van elke appel? </a:t>
            </a:r>
            <a:endParaRPr lang="nl-NL" sz="4000" dirty="0"/>
          </a:p>
        </p:txBody>
      </p:sp>
      <p:sp>
        <p:nvSpPr>
          <p:cNvPr id="3" name="Ster: 10 punte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1E4718-D87D-F0A9-4CFC-85D6E9C1B0EF}"/>
              </a:ext>
            </a:extLst>
          </p:cNvPr>
          <p:cNvSpPr/>
          <p:nvPr/>
        </p:nvSpPr>
        <p:spPr>
          <a:xfrm>
            <a:off x="2262433" y="2639505"/>
            <a:ext cx="1989056" cy="2007909"/>
          </a:xfrm>
          <a:prstGeom prst="star10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800" dirty="0"/>
              <a:t>4</a:t>
            </a:r>
            <a:endParaRPr lang="nl-NL" sz="11500" dirty="0"/>
          </a:p>
        </p:txBody>
      </p:sp>
      <p:sp>
        <p:nvSpPr>
          <p:cNvPr id="4" name="Ster: 10 punten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33E73E-47D9-EC0B-558A-52AA640BFFCC}"/>
              </a:ext>
            </a:extLst>
          </p:cNvPr>
          <p:cNvSpPr/>
          <p:nvPr/>
        </p:nvSpPr>
        <p:spPr>
          <a:xfrm>
            <a:off x="5101471" y="2639504"/>
            <a:ext cx="1989056" cy="2007909"/>
          </a:xfrm>
          <a:prstGeom prst="star10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800" dirty="0"/>
              <a:t>14</a:t>
            </a:r>
            <a:endParaRPr lang="nl-NL" sz="11500" dirty="0"/>
          </a:p>
        </p:txBody>
      </p:sp>
      <p:sp>
        <p:nvSpPr>
          <p:cNvPr id="6" name="Ster: 10 punten 5">
            <a:hlinkClick r:id="rId2" action="ppaction://hlinksldjump"/>
            <a:extLst>
              <a:ext uri="{FF2B5EF4-FFF2-40B4-BE49-F238E27FC236}">
                <a16:creationId xmlns:a16="http://schemas.microsoft.com/office/drawing/2014/main" id="{4B7B3D3B-3E7A-4FD1-6AC0-D192713742FF}"/>
              </a:ext>
            </a:extLst>
          </p:cNvPr>
          <p:cNvSpPr/>
          <p:nvPr/>
        </p:nvSpPr>
        <p:spPr>
          <a:xfrm>
            <a:off x="7940511" y="2639503"/>
            <a:ext cx="1989056" cy="2007909"/>
          </a:xfrm>
          <a:prstGeom prst="star10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800" dirty="0"/>
              <a:t>24</a:t>
            </a:r>
            <a:endParaRPr lang="nl-NL" sz="11500" dirty="0"/>
          </a:p>
        </p:txBody>
      </p:sp>
    </p:spTree>
    <p:extLst>
      <p:ext uri="{BB962C8B-B14F-4D97-AF65-F5344CB8AC3E}">
        <p14:creationId xmlns:p14="http://schemas.microsoft.com/office/powerpoint/2010/main" val="1817760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4234527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Eind van </a:t>
            </a:r>
            <a:r>
              <a:rPr lang="nl-NL">
                <a:solidFill>
                  <a:schemeClr val="bg1"/>
                </a:solidFill>
              </a:rPr>
              <a:t>deze les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81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lant, rif, groen, natuur&#10;&#10;Automatisch gegenereerde beschrijving">
            <a:extLst>
              <a:ext uri="{FF2B5EF4-FFF2-40B4-BE49-F238E27FC236}">
                <a16:creationId xmlns:a16="http://schemas.microsoft.com/office/drawing/2014/main" id="{F786748D-3B5B-938E-BA53-C79F24E12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9600" b="1" dirty="0" err="1">
                <a:solidFill>
                  <a:schemeClr val="bg1"/>
                </a:solidFill>
              </a:rPr>
              <a:t>Einde</a:t>
            </a:r>
            <a:r>
              <a:rPr lang="de-DE" sz="9600" b="1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62959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649508D-F88F-8C29-D228-FDE49D496B27}"/>
              </a:ext>
            </a:extLst>
          </p:cNvPr>
          <p:cNvSpPr txBox="1"/>
          <p:nvPr/>
        </p:nvSpPr>
        <p:spPr>
          <a:xfrm>
            <a:off x="4788177" y="2681473"/>
            <a:ext cx="2615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EA9905"/>
                </a:solidFill>
              </a:rPr>
              <a:t>EINDE</a:t>
            </a:r>
            <a:endParaRPr lang="nl-NL" b="1" dirty="0">
              <a:solidFill>
                <a:srgbClr val="EA99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3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ts, plant, tekening, patroon&#10;&#10;Automatisch gegenereerde beschrijving">
            <a:extLst>
              <a:ext uri="{FF2B5EF4-FFF2-40B4-BE49-F238E27FC236}">
                <a16:creationId xmlns:a16="http://schemas.microsoft.com/office/drawing/2014/main" id="{6E2B93FF-FBF3-1FDD-6012-2FB798A5F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20" y="299217"/>
            <a:ext cx="3138075" cy="50536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9961551-A8CF-9BE7-92C6-B96C642418A0}"/>
              </a:ext>
            </a:extLst>
          </p:cNvPr>
          <p:cNvSpPr txBox="1"/>
          <p:nvPr/>
        </p:nvSpPr>
        <p:spPr>
          <a:xfrm>
            <a:off x="3700246" y="519203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bloem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A34A81-711C-56D2-A554-100FA3E1EFC4}"/>
              </a:ext>
            </a:extLst>
          </p:cNvPr>
          <p:cNvSpPr txBox="1"/>
          <p:nvPr/>
        </p:nvSpPr>
        <p:spPr>
          <a:xfrm>
            <a:off x="3700246" y="1167313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zaad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CA17C4C-F9C3-9DDA-3643-61BF516E2769}"/>
              </a:ext>
            </a:extLst>
          </p:cNvPr>
          <p:cNvSpPr txBox="1"/>
          <p:nvPr/>
        </p:nvSpPr>
        <p:spPr>
          <a:xfrm>
            <a:off x="3700246" y="1785203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vrucht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4BB99C2-67DF-267C-C265-DE03A63D5937}"/>
              </a:ext>
            </a:extLst>
          </p:cNvPr>
          <p:cNvSpPr txBox="1"/>
          <p:nvPr/>
        </p:nvSpPr>
        <p:spPr>
          <a:xfrm>
            <a:off x="3700246" y="2321338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bladknop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3B08D1D-DDE5-FC5B-22B5-E044F79A90DE}"/>
              </a:ext>
            </a:extLst>
          </p:cNvPr>
          <p:cNvSpPr txBox="1"/>
          <p:nvPr/>
        </p:nvSpPr>
        <p:spPr>
          <a:xfrm>
            <a:off x="3700246" y="2731308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blad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8E6DD66-BD83-BB78-43C2-83C796393D93}"/>
              </a:ext>
            </a:extLst>
          </p:cNvPr>
          <p:cNvSpPr txBox="1"/>
          <p:nvPr/>
        </p:nvSpPr>
        <p:spPr>
          <a:xfrm>
            <a:off x="3700246" y="3198167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stengel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9347D68-26EE-F6FD-109A-9DFFC5DD0E02}"/>
              </a:ext>
            </a:extLst>
          </p:cNvPr>
          <p:cNvSpPr txBox="1"/>
          <p:nvPr/>
        </p:nvSpPr>
        <p:spPr>
          <a:xfrm>
            <a:off x="3700246" y="4149468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wortel</a:t>
            </a:r>
            <a:endParaRPr lang="nl-NL" dirty="0"/>
          </a:p>
        </p:txBody>
      </p:sp>
      <p:sp>
        <p:nvSpPr>
          <p:cNvPr id="11" name="Tekstvak 10">
            <a:hlinkClick r:id="rId3"/>
            <a:extLst>
              <a:ext uri="{FF2B5EF4-FFF2-40B4-BE49-F238E27FC236}">
                <a16:creationId xmlns:a16="http://schemas.microsoft.com/office/drawing/2014/main" id="{35B2BB0D-8076-970D-6C97-A129A211F244}"/>
              </a:ext>
            </a:extLst>
          </p:cNvPr>
          <p:cNvSpPr txBox="1"/>
          <p:nvPr/>
        </p:nvSpPr>
        <p:spPr>
          <a:xfrm>
            <a:off x="9405937" y="4763111"/>
            <a:ext cx="11271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Filmpje!</a:t>
            </a:r>
          </a:p>
        </p:txBody>
      </p:sp>
    </p:spTree>
    <p:extLst>
      <p:ext uri="{BB962C8B-B14F-4D97-AF65-F5344CB8AC3E}">
        <p14:creationId xmlns:p14="http://schemas.microsoft.com/office/powerpoint/2010/main" val="24589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tekst&#10;&#10;Automatisch gegenereerde beschrijving">
            <a:extLst>
              <a:ext uri="{FF2B5EF4-FFF2-40B4-BE49-F238E27FC236}">
                <a16:creationId xmlns:a16="http://schemas.microsoft.com/office/drawing/2014/main" id="{B9F5C340-4A1C-192E-DDEE-F43A0765F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26" y="650586"/>
            <a:ext cx="5671947" cy="5057486"/>
          </a:xfrm>
          <a:prstGeom prst="rect">
            <a:avLst/>
          </a:prstGeom>
        </p:spPr>
      </p:pic>
      <p:sp>
        <p:nvSpPr>
          <p:cNvPr id="4" name="Tekstvak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91AD66-BD62-6981-19B2-8876EB206772}"/>
              </a:ext>
            </a:extLst>
          </p:cNvPr>
          <p:cNvSpPr txBox="1"/>
          <p:nvPr/>
        </p:nvSpPr>
        <p:spPr>
          <a:xfrm>
            <a:off x="9190181" y="5338740"/>
            <a:ext cx="190269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Nakijken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E21DAC-B619-82B3-0533-CA1450675130}"/>
              </a:ext>
            </a:extLst>
          </p:cNvPr>
          <p:cNvSpPr txBox="1"/>
          <p:nvPr/>
        </p:nvSpPr>
        <p:spPr>
          <a:xfrm>
            <a:off x="2597658" y="182880"/>
            <a:ext cx="699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Welke groente hoort bij elk onderdeel van de plant?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A8856A8D-E47A-A21D-0B07-DB4593188CE9}"/>
                  </a:ext>
                </a:extLst>
              </p14:cNvPr>
              <p14:cNvContentPartPr/>
              <p14:nvPr/>
            </p14:nvContentPartPr>
            <p14:xfrm>
              <a:off x="5215183" y="1065662"/>
              <a:ext cx="360" cy="36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A8856A8D-E47A-A21D-0B07-DB4593188C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2183" y="10026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C6316B57-897F-2871-3597-326B34B23B42}"/>
                  </a:ext>
                </a:extLst>
              </p14:cNvPr>
              <p14:cNvContentPartPr/>
              <p14:nvPr/>
            </p14:nvContentPartPr>
            <p14:xfrm>
              <a:off x="5202223" y="1721582"/>
              <a:ext cx="360" cy="3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C6316B57-897F-2871-3597-326B34B23B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9583" y="16585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DD4DB9C6-6233-C792-7CC2-2A6569E95FBE}"/>
                  </a:ext>
                </a:extLst>
              </p14:cNvPr>
              <p14:cNvContentPartPr/>
              <p14:nvPr/>
            </p14:nvContentPartPr>
            <p14:xfrm>
              <a:off x="5202223" y="2383622"/>
              <a:ext cx="360" cy="36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DD4DB9C6-6233-C792-7CC2-2A6569E95F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9583" y="23206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9FD62F11-CAAD-96F5-E1BA-F8A734CCA260}"/>
                  </a:ext>
                </a:extLst>
              </p14:cNvPr>
              <p14:cNvContentPartPr/>
              <p14:nvPr/>
            </p14:nvContentPartPr>
            <p14:xfrm>
              <a:off x="5202223" y="3070862"/>
              <a:ext cx="360" cy="36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9FD62F11-CAAD-96F5-E1BA-F8A734CCA2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39583" y="30082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B78CA479-112B-789A-E4B1-3F5FA4CE5BDA}"/>
                  </a:ext>
                </a:extLst>
              </p14:cNvPr>
              <p14:cNvContentPartPr/>
              <p14:nvPr/>
            </p14:nvContentPartPr>
            <p14:xfrm>
              <a:off x="5196103" y="3783662"/>
              <a:ext cx="360" cy="36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B78CA479-112B-789A-E4B1-3F5FA4CE5BD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33103" y="37206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1ECB1721-968E-0B10-743F-E5C6FD85911D}"/>
                  </a:ext>
                </a:extLst>
              </p14:cNvPr>
              <p14:cNvContentPartPr/>
              <p14:nvPr/>
            </p14:nvContentPartPr>
            <p14:xfrm>
              <a:off x="5202223" y="4496102"/>
              <a:ext cx="360" cy="36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1ECB1721-968E-0B10-743F-E5C6FD85911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9583" y="44334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8F971EBA-2D4C-ED1A-3DD6-0E154C6425D8}"/>
                  </a:ext>
                </a:extLst>
              </p14:cNvPr>
              <p14:cNvContentPartPr/>
              <p14:nvPr/>
            </p14:nvContentPartPr>
            <p14:xfrm>
              <a:off x="5208703" y="5145542"/>
              <a:ext cx="360" cy="36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8F971EBA-2D4C-ED1A-3DD6-0E154C6425D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5703" y="50829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88C96705-48A8-780B-BC22-6667BD0B5A7B}"/>
                  </a:ext>
                </a:extLst>
              </p14:cNvPr>
              <p14:cNvContentPartPr/>
              <p14:nvPr/>
            </p14:nvContentPartPr>
            <p14:xfrm>
              <a:off x="6009703" y="3764942"/>
              <a:ext cx="360" cy="36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88C96705-48A8-780B-BC22-6667BD0B5A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7063" y="3701942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940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lant&#10;&#10;Automatisch gegenereerde beschrijving">
            <a:extLst>
              <a:ext uri="{FF2B5EF4-FFF2-40B4-BE49-F238E27FC236}">
                <a16:creationId xmlns:a16="http://schemas.microsoft.com/office/drawing/2014/main" id="{7D225ABC-0F90-367E-87FF-900D3A51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48" y="334241"/>
            <a:ext cx="6106334" cy="54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32B1115-D742-6A6B-5ED7-0F2D31AC71F7}"/>
              </a:ext>
            </a:extLst>
          </p:cNvPr>
          <p:cNvSpPr txBox="1"/>
          <p:nvPr/>
        </p:nvSpPr>
        <p:spPr>
          <a:xfrm>
            <a:off x="4163580" y="2627732"/>
            <a:ext cx="3874943" cy="70163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Het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witte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goud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Afbeelding 11" descr="Afbeelding met fruit, boom, buitenshuis, peer&#10;&#10;Automatisch gegenereerde beschrijving">
            <a:extLst>
              <a:ext uri="{FF2B5EF4-FFF2-40B4-BE49-F238E27FC236}">
                <a16:creationId xmlns:a16="http://schemas.microsoft.com/office/drawing/2014/main" id="{E435EE37-AE94-5AB1-CD18-3715B72D5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r="18908" b="-3"/>
          <a:stretch/>
        </p:blipFill>
        <p:spPr>
          <a:xfrm flipH="1">
            <a:off x="1658239" y="305709"/>
            <a:ext cx="2376092" cy="2228759"/>
          </a:xfrm>
          <a:prstGeom prst="rect">
            <a:avLst/>
          </a:prstGeom>
        </p:spPr>
      </p:pic>
      <p:pic>
        <p:nvPicPr>
          <p:cNvPr id="10" name="Afbeelding 9" descr="Afbeelding met groente, sla, Bladgroente, plant&#10;&#10;Automatisch gegenereerde beschrijving">
            <a:extLst>
              <a:ext uri="{FF2B5EF4-FFF2-40B4-BE49-F238E27FC236}">
                <a16:creationId xmlns:a16="http://schemas.microsoft.com/office/drawing/2014/main" id="{967A041A-4BF4-8820-5CCC-AB3E2E6FB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8508"/>
          <a:stretch/>
        </p:blipFill>
        <p:spPr>
          <a:xfrm flipH="1">
            <a:off x="4913006" y="305708"/>
            <a:ext cx="2376092" cy="2228759"/>
          </a:xfrm>
          <a:prstGeom prst="rect">
            <a:avLst/>
          </a:prstGeom>
        </p:spPr>
      </p:pic>
      <p:pic>
        <p:nvPicPr>
          <p:cNvPr id="4" name="Afbeelding 3" descr="Afbeelding met boom, fruit, buitenshuis, fruitboom&#10;&#10;Automatisch gegenereerde beschrijving">
            <a:extLst>
              <a:ext uri="{FF2B5EF4-FFF2-40B4-BE49-F238E27FC236}">
                <a16:creationId xmlns:a16="http://schemas.microsoft.com/office/drawing/2014/main" id="{8850A596-4315-4519-9403-C4434D2E1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r="13865" b="-5"/>
          <a:stretch/>
        </p:blipFill>
        <p:spPr>
          <a:xfrm flipH="1">
            <a:off x="8167774" y="305710"/>
            <a:ext cx="2376092" cy="2228759"/>
          </a:xfrm>
          <a:prstGeom prst="rect">
            <a:avLst/>
          </a:prstGeom>
        </p:spPr>
      </p:pic>
      <p:pic>
        <p:nvPicPr>
          <p:cNvPr id="14" name="Afbeelding 13" descr="Afbeelding met persoon, voedsel, grond, buitenshuis&#10;&#10;Automatisch gegenereerde beschrijving">
            <a:extLst>
              <a:ext uri="{FF2B5EF4-FFF2-40B4-BE49-F238E27FC236}">
                <a16:creationId xmlns:a16="http://schemas.microsoft.com/office/drawing/2014/main" id="{BDEA9CC7-7A70-274A-C329-5BD82A5F7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362"/>
          <a:stretch/>
        </p:blipFill>
        <p:spPr>
          <a:xfrm>
            <a:off x="1658239" y="3329699"/>
            <a:ext cx="3412525" cy="2108212"/>
          </a:xfrm>
          <a:prstGeom prst="rect">
            <a:avLst/>
          </a:prstGeom>
        </p:spPr>
      </p:pic>
      <p:pic>
        <p:nvPicPr>
          <p:cNvPr id="6" name="Afbeelding 5" descr="Afbeelding met hemel, buitenshuis, voedsel, oogst&#10;&#10;Automatisch gegenereerde beschrijving">
            <a:extLst>
              <a:ext uri="{FF2B5EF4-FFF2-40B4-BE49-F238E27FC236}">
                <a16:creationId xmlns:a16="http://schemas.microsoft.com/office/drawing/2014/main" id="{85D6466D-5C5E-E806-E2A0-3AC6A9467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6"/>
          <a:stretch/>
        </p:blipFill>
        <p:spPr>
          <a:xfrm flipH="1">
            <a:off x="5265892" y="3329698"/>
            <a:ext cx="3144270" cy="2108212"/>
          </a:xfrm>
          <a:prstGeom prst="rect">
            <a:avLst/>
          </a:prstGeom>
        </p:spPr>
      </p:pic>
      <p:pic>
        <p:nvPicPr>
          <p:cNvPr id="8" name="Afbeelding 7" descr="Afbeelding met groente, prei, Stengelui, sjalot&#10;&#10;Automatisch gegenereerde beschrijving">
            <a:extLst>
              <a:ext uri="{FF2B5EF4-FFF2-40B4-BE49-F238E27FC236}">
                <a16:creationId xmlns:a16="http://schemas.microsoft.com/office/drawing/2014/main" id="{D85E039D-EFAD-6C4A-BD1A-4287EEAC0B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8" r="-2" b="2996"/>
          <a:stretch/>
        </p:blipFill>
        <p:spPr>
          <a:xfrm flipH="1">
            <a:off x="8653819" y="3329367"/>
            <a:ext cx="1890047" cy="2108212"/>
          </a:xfrm>
          <a:prstGeom prst="rect">
            <a:avLst/>
          </a:prstGeom>
        </p:spPr>
      </p:pic>
      <p:sp>
        <p:nvSpPr>
          <p:cNvPr id="15" name="Tekstvak 14">
            <a:hlinkClick r:id="rId8"/>
            <a:extLst>
              <a:ext uri="{FF2B5EF4-FFF2-40B4-BE49-F238E27FC236}">
                <a16:creationId xmlns:a16="http://schemas.microsoft.com/office/drawing/2014/main" id="{DFE73BAC-7503-0A57-8C8F-4EC31C30E4D2}"/>
              </a:ext>
            </a:extLst>
          </p:cNvPr>
          <p:cNvSpPr txBox="1"/>
          <p:nvPr/>
        </p:nvSpPr>
        <p:spPr>
          <a:xfrm>
            <a:off x="9416681" y="2747252"/>
            <a:ext cx="11271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Filmpje!</a:t>
            </a:r>
          </a:p>
        </p:txBody>
      </p:sp>
    </p:spTree>
    <p:extLst>
      <p:ext uri="{BB962C8B-B14F-4D97-AF65-F5344CB8AC3E}">
        <p14:creationId xmlns:p14="http://schemas.microsoft.com/office/powerpoint/2010/main" val="53955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oente, plant&#10;&#10;Automatisch gegenereerde beschrijving">
            <a:extLst>
              <a:ext uri="{FF2B5EF4-FFF2-40B4-BE49-F238E27FC236}">
                <a16:creationId xmlns:a16="http://schemas.microsoft.com/office/drawing/2014/main" id="{A61F2768-CEBA-03D8-D1B3-206F29F3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1" y="455694"/>
            <a:ext cx="2697689" cy="1757586"/>
          </a:xfrm>
          <a:prstGeom prst="rect">
            <a:avLst/>
          </a:prstGeom>
        </p:spPr>
      </p:pic>
      <p:pic>
        <p:nvPicPr>
          <p:cNvPr id="5" name="Afbeelding 4" descr="Afbeelding met gereedschap, wapen, handgereedschap, Koud wapen&#10;&#10;Automatisch gegenereerde beschrijving">
            <a:extLst>
              <a:ext uri="{FF2B5EF4-FFF2-40B4-BE49-F238E27FC236}">
                <a16:creationId xmlns:a16="http://schemas.microsoft.com/office/drawing/2014/main" id="{BA0DD72C-2D51-C352-1EBB-26F372A38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3688" y="3097548"/>
            <a:ext cx="1757586" cy="290910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Afbeelding 6" descr="Afbeelding met groente, persoon, voedsel, overdekt&#10;&#10;Automatisch gegenereerde beschrijving">
            <a:extLst>
              <a:ext uri="{FF2B5EF4-FFF2-40B4-BE49-F238E27FC236}">
                <a16:creationId xmlns:a16="http://schemas.microsoft.com/office/drawing/2014/main" id="{F896FD09-64ED-606E-8F49-92CD901BF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7" y="468277"/>
            <a:ext cx="2495144" cy="1757586"/>
          </a:xfrm>
          <a:prstGeom prst="rect">
            <a:avLst/>
          </a:prstGeom>
        </p:spPr>
      </p:pic>
      <p:pic>
        <p:nvPicPr>
          <p:cNvPr id="9" name="Afbeelding 8" descr="Afbeelding met buitenshuis, plant, gras, hemel&#10;&#10;Automatisch gegenereerde beschrijving">
            <a:extLst>
              <a:ext uri="{FF2B5EF4-FFF2-40B4-BE49-F238E27FC236}">
                <a16:creationId xmlns:a16="http://schemas.microsoft.com/office/drawing/2014/main" id="{52A4A6C1-C0C2-5D10-FDFA-9E855EBB58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7"/>
          <a:stretch/>
        </p:blipFill>
        <p:spPr>
          <a:xfrm>
            <a:off x="9204490" y="455694"/>
            <a:ext cx="2618198" cy="1757586"/>
          </a:xfrm>
          <a:prstGeom prst="rect">
            <a:avLst/>
          </a:prstGeom>
        </p:spPr>
      </p:pic>
      <p:pic>
        <p:nvPicPr>
          <p:cNvPr id="11" name="Afbeelding 10" descr="Afbeelding met buitenshuis, landbouw, hemel, oogst&#10;&#10;Automatisch gegenereerde beschrijving">
            <a:extLst>
              <a:ext uri="{FF2B5EF4-FFF2-40B4-BE49-F238E27FC236}">
                <a16:creationId xmlns:a16="http://schemas.microsoft.com/office/drawing/2014/main" id="{C980FB2F-2462-15FB-A85B-C1BA054B0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57" y="455694"/>
            <a:ext cx="2637408" cy="1757586"/>
          </a:xfrm>
          <a:prstGeom prst="rect">
            <a:avLst/>
          </a:prstGeom>
        </p:spPr>
      </p:pic>
      <p:pic>
        <p:nvPicPr>
          <p:cNvPr id="13" name="Afbeelding 12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FFC8B53A-C14D-A9ED-E78C-F955DC39C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91" y="3673309"/>
            <a:ext cx="2636380" cy="1757586"/>
          </a:xfrm>
          <a:prstGeom prst="rect">
            <a:avLst/>
          </a:prstGeom>
        </p:spPr>
      </p:pic>
      <p:pic>
        <p:nvPicPr>
          <p:cNvPr id="15" name="Afbeelding 14" descr="Afbeelding met persoon, overdekt, keyboard&#10;&#10;Automatisch gegenereerde beschrijving">
            <a:extLst>
              <a:ext uri="{FF2B5EF4-FFF2-40B4-BE49-F238E27FC236}">
                <a16:creationId xmlns:a16="http://schemas.microsoft.com/office/drawing/2014/main" id="{4DE7C694-F156-BFC0-BAC2-F05A8C700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47" y="3673309"/>
            <a:ext cx="2636379" cy="1757586"/>
          </a:xfrm>
          <a:prstGeom prst="rect">
            <a:avLst/>
          </a:prstGeom>
        </p:spPr>
      </p:pic>
      <p:pic>
        <p:nvPicPr>
          <p:cNvPr id="17" name="Afbeelding 16" descr="Afbeelding met tekst, doos, overdekt, houten&#10;&#10;Automatisch gegenereerde beschrijving">
            <a:extLst>
              <a:ext uri="{FF2B5EF4-FFF2-40B4-BE49-F238E27FC236}">
                <a16:creationId xmlns:a16="http://schemas.microsoft.com/office/drawing/2014/main" id="{6003A590-4221-3927-6164-8E7CB8334C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9"/>
          <a:stretch/>
        </p:blipFill>
        <p:spPr>
          <a:xfrm>
            <a:off x="425398" y="3673309"/>
            <a:ext cx="2807160" cy="1757586"/>
          </a:xfrm>
          <a:prstGeom prst="rect">
            <a:avLst/>
          </a:prstGeom>
        </p:spPr>
      </p:pic>
      <p:pic>
        <p:nvPicPr>
          <p:cNvPr id="18" name="Afbeelding 17" descr="Afbeelding met groente, persoon, voedsel, overdekt&#10;&#10;Automatisch gegenereerde beschrijving">
            <a:extLst>
              <a:ext uri="{FF2B5EF4-FFF2-40B4-BE49-F238E27FC236}">
                <a16:creationId xmlns:a16="http://schemas.microsoft.com/office/drawing/2014/main" id="{5EAD2AB6-394F-3BC8-FFA6-15F3DED33A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99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7" y="455694"/>
            <a:ext cx="2495144" cy="1757586"/>
          </a:xfrm>
          <a:prstGeom prst="rect">
            <a:avLst/>
          </a:prstGeom>
        </p:spPr>
      </p:pic>
      <p:pic>
        <p:nvPicPr>
          <p:cNvPr id="19" name="Afbeelding 18" descr="Afbeelding met buitenshuis, groente, plant&#10;&#10;Automatisch gegenereerde beschrijving">
            <a:extLst>
              <a:ext uri="{FF2B5EF4-FFF2-40B4-BE49-F238E27FC236}">
                <a16:creationId xmlns:a16="http://schemas.microsoft.com/office/drawing/2014/main" id="{4C937758-2F5B-86D4-9323-67DCAF59AB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19" y="455694"/>
            <a:ext cx="2697689" cy="1757586"/>
          </a:xfrm>
          <a:prstGeom prst="rect">
            <a:avLst/>
          </a:prstGeom>
        </p:spPr>
      </p:pic>
      <p:pic>
        <p:nvPicPr>
          <p:cNvPr id="20" name="Afbeelding 19" descr="Afbeelding met buitenshuis, landbouw, hemel, oogst&#10;&#10;Automatisch gegenereerde beschrijving">
            <a:extLst>
              <a:ext uri="{FF2B5EF4-FFF2-40B4-BE49-F238E27FC236}">
                <a16:creationId xmlns:a16="http://schemas.microsoft.com/office/drawing/2014/main" id="{4D74E961-4974-908D-8146-5E8E831E27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78" y="455694"/>
            <a:ext cx="2637408" cy="1757586"/>
          </a:xfrm>
          <a:prstGeom prst="rect">
            <a:avLst/>
          </a:prstGeom>
        </p:spPr>
      </p:pic>
      <p:pic>
        <p:nvPicPr>
          <p:cNvPr id="21" name="Afbeelding 20" descr="Afbeelding met buitenshuis, plant, gras, hemel&#10;&#10;Automatisch gegenereerde beschrijving">
            <a:extLst>
              <a:ext uri="{FF2B5EF4-FFF2-40B4-BE49-F238E27FC236}">
                <a16:creationId xmlns:a16="http://schemas.microsoft.com/office/drawing/2014/main" id="{AFDC23BE-A3D8-E5C2-6D0C-F33095B9374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07"/>
          <a:stretch/>
        </p:blipFill>
        <p:spPr>
          <a:xfrm>
            <a:off x="9223111" y="455694"/>
            <a:ext cx="2618198" cy="1757586"/>
          </a:xfrm>
          <a:prstGeom prst="rect">
            <a:avLst/>
          </a:prstGeom>
        </p:spPr>
      </p:pic>
      <p:pic>
        <p:nvPicPr>
          <p:cNvPr id="22" name="Afbeelding 21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4D17BAF2-A914-B6D3-9A7C-25C56E1A76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12" y="3673309"/>
            <a:ext cx="2636380" cy="1757586"/>
          </a:xfrm>
          <a:prstGeom prst="rect">
            <a:avLst/>
          </a:prstGeom>
        </p:spPr>
      </p:pic>
      <p:pic>
        <p:nvPicPr>
          <p:cNvPr id="23" name="Afbeelding 22" descr="Afbeelding met gereedschap, wapen, handgereedschap, Koud wapen&#10;&#10;Automatisch gegenereerde beschrijving">
            <a:extLst>
              <a:ext uri="{FF2B5EF4-FFF2-40B4-BE49-F238E27FC236}">
                <a16:creationId xmlns:a16="http://schemas.microsoft.com/office/drawing/2014/main" id="{F07DBF99-4F54-791A-D5F5-7164E520D5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5365" y="3090704"/>
            <a:ext cx="1757586" cy="290910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Afbeelding 23" descr="Afbeelding met persoon, overdekt, keyboard&#10;&#10;Automatisch gegenereerde beschrijving">
            <a:extLst>
              <a:ext uri="{FF2B5EF4-FFF2-40B4-BE49-F238E27FC236}">
                <a16:creationId xmlns:a16="http://schemas.microsoft.com/office/drawing/2014/main" id="{5373579D-BE4C-C0BC-F9C2-B79C2661E4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88" y="3673309"/>
            <a:ext cx="2636379" cy="1757586"/>
          </a:xfrm>
          <a:prstGeom prst="rect">
            <a:avLst/>
          </a:prstGeom>
        </p:spPr>
      </p:pic>
      <p:pic>
        <p:nvPicPr>
          <p:cNvPr id="25" name="Afbeelding 24" descr="Afbeelding met tekst, doos, overdekt, houten&#10;&#10;Automatisch gegenereerde beschrijving">
            <a:extLst>
              <a:ext uri="{FF2B5EF4-FFF2-40B4-BE49-F238E27FC236}">
                <a16:creationId xmlns:a16="http://schemas.microsoft.com/office/drawing/2014/main" id="{FFAB95C6-ACB9-9850-9F12-0448F0ACDFF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59"/>
          <a:stretch/>
        </p:blipFill>
        <p:spPr>
          <a:xfrm>
            <a:off x="413025" y="3673309"/>
            <a:ext cx="2807160" cy="1757586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9902B4B4-8E89-0B2F-AD02-62D159B1817F}"/>
              </a:ext>
            </a:extLst>
          </p:cNvPr>
          <p:cNvSpPr txBox="1"/>
          <p:nvPr/>
        </p:nvSpPr>
        <p:spPr>
          <a:xfrm>
            <a:off x="1076316" y="2266239"/>
            <a:ext cx="99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zaad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465D688-A349-62DF-14DD-49C6A2EFBFFC}"/>
              </a:ext>
            </a:extLst>
          </p:cNvPr>
          <p:cNvSpPr txBox="1"/>
          <p:nvPr/>
        </p:nvSpPr>
        <p:spPr>
          <a:xfrm>
            <a:off x="4009480" y="2266239"/>
            <a:ext cx="99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plant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9E0C05A-5C5C-6B2F-88E1-648FD546D09D}"/>
              </a:ext>
            </a:extLst>
          </p:cNvPr>
          <p:cNvSpPr txBox="1"/>
          <p:nvPr/>
        </p:nvSpPr>
        <p:spPr>
          <a:xfrm>
            <a:off x="7034113" y="2266239"/>
            <a:ext cx="99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bedden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FB14D069-FED6-FE8C-2F7D-A4A2ED0A80ED}"/>
              </a:ext>
            </a:extLst>
          </p:cNvPr>
          <p:cNvSpPr txBox="1"/>
          <p:nvPr/>
        </p:nvSpPr>
        <p:spPr>
          <a:xfrm>
            <a:off x="10037688" y="2266239"/>
            <a:ext cx="99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folie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37C9F7C-1192-F5DE-AFAA-FD8A9CEB25A8}"/>
              </a:ext>
            </a:extLst>
          </p:cNvPr>
          <p:cNvSpPr txBox="1"/>
          <p:nvPr/>
        </p:nvSpPr>
        <p:spPr>
          <a:xfrm>
            <a:off x="10065619" y="5476881"/>
            <a:ext cx="99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oogsten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4AFCDF0-2EB9-5ADA-F633-4DD24B564E8D}"/>
              </a:ext>
            </a:extLst>
          </p:cNvPr>
          <p:cNvSpPr txBox="1"/>
          <p:nvPr/>
        </p:nvSpPr>
        <p:spPr>
          <a:xfrm>
            <a:off x="6952691" y="5476881"/>
            <a:ext cx="1415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asperge-mes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47DD51F-52F9-9F04-0B8E-BB97972D468B}"/>
              </a:ext>
            </a:extLst>
          </p:cNvPr>
          <p:cNvSpPr txBox="1"/>
          <p:nvPr/>
        </p:nvSpPr>
        <p:spPr>
          <a:xfrm>
            <a:off x="4135443" y="5476881"/>
            <a:ext cx="99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sorteren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895480AC-34EC-9AA3-0E19-37AE97F81408}"/>
              </a:ext>
            </a:extLst>
          </p:cNvPr>
          <p:cNvSpPr txBox="1"/>
          <p:nvPr/>
        </p:nvSpPr>
        <p:spPr>
          <a:xfrm>
            <a:off x="1293253" y="5476881"/>
            <a:ext cx="99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winkel</a:t>
            </a:r>
          </a:p>
        </p:txBody>
      </p:sp>
      <p:sp>
        <p:nvSpPr>
          <p:cNvPr id="34" name="Pijl: rechts 33">
            <a:extLst>
              <a:ext uri="{FF2B5EF4-FFF2-40B4-BE49-F238E27FC236}">
                <a16:creationId xmlns:a16="http://schemas.microsoft.com/office/drawing/2014/main" id="{574F2402-1C31-0E03-46FD-1361382494DE}"/>
              </a:ext>
            </a:extLst>
          </p:cNvPr>
          <p:cNvSpPr/>
          <p:nvPr/>
        </p:nvSpPr>
        <p:spPr>
          <a:xfrm>
            <a:off x="2932471" y="2386897"/>
            <a:ext cx="152194" cy="59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Pijl: rechts 34">
            <a:extLst>
              <a:ext uri="{FF2B5EF4-FFF2-40B4-BE49-F238E27FC236}">
                <a16:creationId xmlns:a16="http://schemas.microsoft.com/office/drawing/2014/main" id="{302268E8-CCB8-5DB1-D7D5-04B2BA4139F6}"/>
              </a:ext>
            </a:extLst>
          </p:cNvPr>
          <p:cNvSpPr/>
          <p:nvPr/>
        </p:nvSpPr>
        <p:spPr>
          <a:xfrm>
            <a:off x="5940134" y="2386897"/>
            <a:ext cx="152194" cy="59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Pijl: rechts 35">
            <a:extLst>
              <a:ext uri="{FF2B5EF4-FFF2-40B4-BE49-F238E27FC236}">
                <a16:creationId xmlns:a16="http://schemas.microsoft.com/office/drawing/2014/main" id="{CC54ED2B-2423-72B7-A3E7-FA4B45587CA4}"/>
              </a:ext>
            </a:extLst>
          </p:cNvPr>
          <p:cNvSpPr/>
          <p:nvPr/>
        </p:nvSpPr>
        <p:spPr>
          <a:xfrm>
            <a:off x="8987468" y="2386897"/>
            <a:ext cx="152194" cy="59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Pijl: omlaag 36">
            <a:extLst>
              <a:ext uri="{FF2B5EF4-FFF2-40B4-BE49-F238E27FC236}">
                <a16:creationId xmlns:a16="http://schemas.microsoft.com/office/drawing/2014/main" id="{6B4DF5E6-D147-DB4C-90BE-1A3CFE68EE89}"/>
              </a:ext>
            </a:extLst>
          </p:cNvPr>
          <p:cNvSpPr/>
          <p:nvPr/>
        </p:nvSpPr>
        <p:spPr>
          <a:xfrm>
            <a:off x="11759184" y="2730076"/>
            <a:ext cx="62500" cy="45334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Pijl: links 37">
            <a:extLst>
              <a:ext uri="{FF2B5EF4-FFF2-40B4-BE49-F238E27FC236}">
                <a16:creationId xmlns:a16="http://schemas.microsoft.com/office/drawing/2014/main" id="{F176681A-F57E-6D8E-0604-78DC5C4B9211}"/>
              </a:ext>
            </a:extLst>
          </p:cNvPr>
          <p:cNvSpPr/>
          <p:nvPr/>
        </p:nvSpPr>
        <p:spPr>
          <a:xfrm>
            <a:off x="9066177" y="5597539"/>
            <a:ext cx="153235" cy="5987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Pijl: links 38">
            <a:extLst>
              <a:ext uri="{FF2B5EF4-FFF2-40B4-BE49-F238E27FC236}">
                <a16:creationId xmlns:a16="http://schemas.microsoft.com/office/drawing/2014/main" id="{D8277C4F-D523-B2A0-FE60-12EC3E6CAA5C}"/>
              </a:ext>
            </a:extLst>
          </p:cNvPr>
          <p:cNvSpPr/>
          <p:nvPr/>
        </p:nvSpPr>
        <p:spPr>
          <a:xfrm>
            <a:off x="5962983" y="5597539"/>
            <a:ext cx="153235" cy="5987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Pijl: links 39">
            <a:extLst>
              <a:ext uri="{FF2B5EF4-FFF2-40B4-BE49-F238E27FC236}">
                <a16:creationId xmlns:a16="http://schemas.microsoft.com/office/drawing/2014/main" id="{D99166D6-3F45-B667-D0F3-C968D0B580EF}"/>
              </a:ext>
            </a:extLst>
          </p:cNvPr>
          <p:cNvSpPr/>
          <p:nvPr/>
        </p:nvSpPr>
        <p:spPr>
          <a:xfrm>
            <a:off x="3133247" y="5597539"/>
            <a:ext cx="153235" cy="5987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5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A6B347E-266C-10E9-40ED-0372579762AE}"/>
              </a:ext>
            </a:extLst>
          </p:cNvPr>
          <p:cNvSpPr txBox="1"/>
          <p:nvPr/>
        </p:nvSpPr>
        <p:spPr>
          <a:xfrm>
            <a:off x="1684666" y="1459345"/>
            <a:ext cx="3734014" cy="2423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Sorteren</a:t>
            </a:r>
            <a:r>
              <a:rPr lang="en-US" sz="5400" dirty="0">
                <a:latin typeface="+mj-lt"/>
                <a:ea typeface="+mj-ea"/>
                <a:cs typeface="+mj-cs"/>
              </a:rPr>
              <a:t> met machines</a:t>
            </a:r>
          </a:p>
        </p:txBody>
      </p:sp>
      <p:sp>
        <p:nvSpPr>
          <p:cNvPr id="5" name="Tekstvak 4">
            <a:hlinkClick r:id="rId2"/>
            <a:extLst>
              <a:ext uri="{FF2B5EF4-FFF2-40B4-BE49-F238E27FC236}">
                <a16:creationId xmlns:a16="http://schemas.microsoft.com/office/drawing/2014/main" id="{0F6252F3-996B-ABAE-ABCD-0D7E6963DE6D}"/>
              </a:ext>
            </a:extLst>
          </p:cNvPr>
          <p:cNvSpPr txBox="1"/>
          <p:nvPr/>
        </p:nvSpPr>
        <p:spPr>
          <a:xfrm>
            <a:off x="1850920" y="4216723"/>
            <a:ext cx="11271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Filmpje!</a:t>
            </a:r>
          </a:p>
        </p:txBody>
      </p:sp>
      <p:pic>
        <p:nvPicPr>
          <p:cNvPr id="7" name="Afbeelding 6" descr="Afbeelding met fruit, voedsel, Natuurlijke voeding, Lokale gerechten&#10;&#10;Automatisch gegenereerde beschrijving">
            <a:extLst>
              <a:ext uri="{FF2B5EF4-FFF2-40B4-BE49-F238E27FC236}">
                <a16:creationId xmlns:a16="http://schemas.microsoft.com/office/drawing/2014/main" id="{8221C4F2-5595-C791-3488-4B38A1188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79" y="397162"/>
            <a:ext cx="3938155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peelgoed, Bouwspeelset, Speelgoedblok, Schaalmodel&#10;&#10;Automatisch gegenereerde beschrijving">
            <a:extLst>
              <a:ext uri="{FF2B5EF4-FFF2-40B4-BE49-F238E27FC236}">
                <a16:creationId xmlns:a16="http://schemas.microsoft.com/office/drawing/2014/main" id="{030AAEA6-7944-9FDB-6446-0C673B23B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88" y="1795795"/>
            <a:ext cx="5806949" cy="3266409"/>
          </a:xfrm>
          <a:prstGeom prst="rect">
            <a:avLst/>
          </a:prstGeom>
        </p:spPr>
      </p:pic>
      <p:sp>
        <p:nvSpPr>
          <p:cNvPr id="6" name="Tekstvak 5">
            <a:hlinkClick r:id="rId3"/>
            <a:extLst>
              <a:ext uri="{FF2B5EF4-FFF2-40B4-BE49-F238E27FC236}">
                <a16:creationId xmlns:a16="http://schemas.microsoft.com/office/drawing/2014/main" id="{CABDCC0E-0FDE-36CF-461A-C3DD6B387220}"/>
              </a:ext>
            </a:extLst>
          </p:cNvPr>
          <p:cNvSpPr txBox="1"/>
          <p:nvPr/>
        </p:nvSpPr>
        <p:spPr>
          <a:xfrm>
            <a:off x="8354590" y="4202361"/>
            <a:ext cx="16347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filmpje</a:t>
            </a:r>
          </a:p>
        </p:txBody>
      </p:sp>
      <p:pic>
        <p:nvPicPr>
          <p:cNvPr id="8" name="Afbeelding 7" descr="Afbeelding met elektronica, Camera's en lenzen, camera, projector&#10;&#10;Automatisch gegenereerde beschrijving">
            <a:extLst>
              <a:ext uri="{FF2B5EF4-FFF2-40B4-BE49-F238E27FC236}">
                <a16:creationId xmlns:a16="http://schemas.microsoft.com/office/drawing/2014/main" id="{A772A3EF-B528-870C-2159-F083050E2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90" y="1795795"/>
            <a:ext cx="1640622" cy="106817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0791A23-0888-773F-5CA0-F64609534CFC}"/>
              </a:ext>
            </a:extLst>
          </p:cNvPr>
          <p:cNvSpPr txBox="1"/>
          <p:nvPr/>
        </p:nvSpPr>
        <p:spPr>
          <a:xfrm>
            <a:off x="4786312" y="528479"/>
            <a:ext cx="26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En nu jullie!</a:t>
            </a:r>
          </a:p>
        </p:txBody>
      </p:sp>
      <p:sp>
        <p:nvSpPr>
          <p:cNvPr id="2" name="Tekstvak 1">
            <a:hlinkClick r:id="rId5"/>
            <a:extLst>
              <a:ext uri="{FF2B5EF4-FFF2-40B4-BE49-F238E27FC236}">
                <a16:creationId xmlns:a16="http://schemas.microsoft.com/office/drawing/2014/main" id="{A82AE482-378D-33E8-0C1A-2094F9103F63}"/>
              </a:ext>
            </a:extLst>
          </p:cNvPr>
          <p:cNvSpPr txBox="1"/>
          <p:nvPr/>
        </p:nvSpPr>
        <p:spPr>
          <a:xfrm>
            <a:off x="8354588" y="4692872"/>
            <a:ext cx="163479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bouwinstructie</a:t>
            </a:r>
          </a:p>
        </p:txBody>
      </p:sp>
    </p:spTree>
    <p:extLst>
      <p:ext uri="{BB962C8B-B14F-4D97-AF65-F5344CB8AC3E}">
        <p14:creationId xmlns:p14="http://schemas.microsoft.com/office/powerpoint/2010/main" val="22553020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Breedbeeld</PresentationFormat>
  <Paragraphs>72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Kantoorthema</vt:lpstr>
      <vt:lpstr>Sorteren maar!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Einde!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Sorteren maar!</dc:title>
  <dc:creator>Liesbeth Mol</dc:creator>
  <cp:lastModifiedBy>Liesbeth Mol</cp:lastModifiedBy>
  <cp:revision>2</cp:revision>
  <dcterms:created xsi:type="dcterms:W3CDTF">2023-06-26T07:14:24Z</dcterms:created>
  <dcterms:modified xsi:type="dcterms:W3CDTF">2023-10-01T14:22:23Z</dcterms:modified>
</cp:coreProperties>
</file>